
<file path=[Content_Types].xml><?xml version="1.0" encoding="utf-8"?>
<Types xmlns="http://schemas.openxmlformats.org/package/2006/content-types">
  <Default ContentType="image/jpeg" Extension="jpg"/>
  <Default ContentType="application/vnd.openxmlformats-package.relationships+xml" Extension="rels"/>
  <Default ContentType="image/png" Extension="png"/>
  <Default ContentType="application/xml" Extension="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1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3.xml"/>
  <Override ContentType="application/vnd.openxmlformats-officedocument.theme+xml" PartName="/ppt/theme/theme2.xml"/>
  <Override ContentType="application/vnd.openxmlformats-officedocument.theme+xml" PartName="/ppt/theme/theme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2.xml"/>
  <Override ContentType="application/vnd.openxmlformats-officedocument.presentationml.slide+xml" PartName="/ppt/slides/slide9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18.xml"/>
  <Override ContentType="application/vnd.openxmlformats-officedocument.presentationml.slide+xml" PartName="/ppt/slides/slide15.xml"/>
  <Override ContentType="application/vnd.openxmlformats-officedocument.presentationml.slide+xml" PartName="/ppt/slides/slide7.xml"/>
  <Override ContentType="application/vnd.openxmlformats-officedocument.presentationml.slide+xml" PartName="/ppt/slides/slide17.xml"/>
  <Override ContentType="application/vnd.openxmlformats-officedocument.presentationml.slide+xml" PartName="/ppt/slides/slide24.xml"/>
  <Override ContentType="application/vnd.openxmlformats-officedocument.presentationml.slide+xml" PartName="/ppt/slides/slide8.xml"/>
  <Override ContentType="application/vnd.openxmlformats-officedocument.presentationml.slide+xml" PartName="/ppt/slides/slide23.xml"/>
  <Override ContentType="application/vnd.openxmlformats-officedocument.presentationml.slide+xml" PartName="/ppt/slides/slide19.xml"/>
  <Override ContentType="application/vnd.openxmlformats-officedocument.presentationml.slide+xml" PartName="/ppt/slides/slide4.xml"/>
  <Override ContentType="application/vnd.openxmlformats-officedocument.presentationml.slide+xml" PartName="/ppt/slides/slide10.xml"/>
  <Override ContentType="application/vnd.openxmlformats-officedocument.presentationml.slide+xml" PartName="/ppt/slides/slide14.xml"/>
  <Override ContentType="application/vnd.openxmlformats-officedocument.presentationml.slide+xml" PartName="/ppt/slides/slide11.xml"/>
  <Override ContentType="application/vnd.openxmlformats-officedocument.presentationml.slide+xml" PartName="/ppt/slides/slide5.xml"/>
  <Override ContentType="application/vnd.openxmlformats-officedocument.presentationml.slide+xml" PartName="/ppt/slides/slide22.xml"/>
  <Override ContentType="application/vnd.openxmlformats-officedocument.presentationml.tableStyles+xml" PartName="/ppt/tableStyle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y="9753600" cx="13004800"/>
  <p:notesSz cx="6858000" cy="9144000"/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29" Type="http://schemas.openxmlformats.org/officeDocument/2006/relationships/slide" Target="slides/slide2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" Type="http://schemas.openxmlformats.org/officeDocument/2006/relationships/presProps" Target="presProps.xml"/><Relationship Id="rId21" Type="http://schemas.openxmlformats.org/officeDocument/2006/relationships/slide" Target="slides/slide16.xml"/><Relationship Id="rId1" Type="http://schemas.openxmlformats.org/officeDocument/2006/relationships/theme" Target="theme/theme2.xml"/><Relationship Id="rId22" Type="http://schemas.openxmlformats.org/officeDocument/2006/relationships/slide" Target="slides/slide17.xml"/><Relationship Id="rId4" Type="http://schemas.openxmlformats.org/officeDocument/2006/relationships/slideMaster" Target="slideMasters/slideMaster1.xml"/><Relationship Id="rId23" Type="http://schemas.openxmlformats.org/officeDocument/2006/relationships/slide" Target="slides/slide18.xml"/><Relationship Id="rId3" Type="http://schemas.openxmlformats.org/officeDocument/2006/relationships/tableStyles" Target="tableStyles.xml"/><Relationship Id="rId24" Type="http://schemas.openxmlformats.org/officeDocument/2006/relationships/slide" Target="slides/slide19.xml"/><Relationship Id="rId20" Type="http://schemas.openxmlformats.org/officeDocument/2006/relationships/slide" Target="slides/slide15.xml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5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7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000">
                <a:solidFill>
                  <a:srgbClr val="333333"/>
                </a:solidFill>
              </a:rPr>
              <a:t>But handling load most important</a:t>
            </a:r>
            <a:br>
              <a:rPr lang="en-US" sz="1000">
                <a:solidFill>
                  <a:srgbClr val="333333"/>
                </a:solidFill>
              </a:rPr>
            </a:br>
            <a:r>
              <a:rPr lang="en-US" sz="1000">
                <a:solidFill>
                  <a:srgbClr val="333333"/>
                </a:solidFill>
              </a:rPr>
              <a:t>Extra load = slower speed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00" name="Shape 20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n-US" sz="1000">
                <a:solidFill>
                  <a:srgbClr val="333333"/>
                </a:solidFill>
              </a:rPr>
              <a:t>Managed hosts</a:t>
            </a:r>
          </a:p>
          <a:p>
            <a:pPr>
              <a:spcBef>
                <a:spcPts val="0"/>
              </a:spcBef>
              <a:buNone/>
            </a:pPr>
            <a:r>
              <a:rPr lang="en-US" sz="1000">
                <a:solidFill>
                  <a:srgbClr val="333333"/>
                </a:solidFill>
              </a:rPr>
              <a:t>Static caching</a:t>
            </a:r>
            <a:br>
              <a:rPr lang="en-US" sz="1000">
                <a:solidFill>
                  <a:srgbClr val="333333"/>
                </a:solidFill>
              </a:rPr>
            </a:br>
            <a:r>
              <a:rPr lang="en-US" sz="1000">
                <a:solidFill>
                  <a:srgbClr val="333333"/>
                </a:solidFill>
              </a:rPr>
              <a:t>Needs more knowledge than most people realise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06" name="Shape 20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/>
              <a:t>Make application do less</a:t>
            </a:r>
          </a:p>
          <a:p>
            <a:pPr rtl="0">
              <a:spcBef>
                <a:spcPts val="0"/>
              </a:spcBef>
              <a:buNone/>
            </a:pPr>
            <a:r>
              <a:rPr lang="en-US"/>
              <a:t>Work = time</a:t>
            </a:r>
          </a:p>
          <a:p>
            <a:pPr>
              <a:spcBef>
                <a:spcPts val="0"/>
              </a:spcBef>
              <a:buNone/>
            </a:pPr>
            <a:r>
              <a:rPr lang="en-US"/>
              <a:t>Smaller app = faster app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12" name="Shape 21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Less pages = easier to cache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19" name="Shape 21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25" name="Shape 22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Discuss WP cache API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32" name="Shape 23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37" name="Shape 23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43" name="Shape 24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52" name="Shape 25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58" name="Shape 25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64" name="Shape 26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72" name="Shape 27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78" name="Shape 27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1 = APC out of RAM</a:t>
            </a:r>
            <a:br>
              <a:rPr lang="en-US"/>
            </a:br>
            <a:r>
              <a:rPr lang="en-US"/>
              <a:t>2 = Halved RAM. Added https. Used Nginx static cache and Redis.</a:t>
            </a:r>
            <a:br>
              <a:rPr lang="en-US"/>
            </a:br>
            <a:br>
              <a:rPr lang="en-US"/>
            </a:br>
            <a:r>
              <a:rPr lang="en-US"/>
              <a:t>Swedish company.</a:t>
            </a:r>
            <a:br>
              <a:rPr lang="en-US"/>
            </a:br>
            <a:r>
              <a:rPr lang="en-US"/>
              <a:t>Outages due to stupidity.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84" name="Shape 28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90" name="Shape 29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n-US" sz="1000">
                <a:solidFill>
                  <a:srgbClr val="333333"/>
                </a:solidFill>
              </a:rPr>
              <a:t>1 TB data transfer/month = 10 million page views/month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1000">
                <a:solidFill>
                  <a:srgbClr val="333333"/>
                </a:solidFill>
              </a:rPr>
              <a:t>$10/mnth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n-US" sz="1000">
                <a:solidFill>
                  <a:srgbClr val="333333"/>
                </a:solidFill>
              </a:rPr>
              <a:t>-&gt;</a:t>
            </a:r>
          </a:p>
          <a:p>
            <a:pPr lvl="0">
              <a:spcBef>
                <a:spcPts val="0"/>
              </a:spcBef>
              <a:buNone/>
            </a:pPr>
            <a:r>
              <a:rPr lang="en-US" sz="1000">
                <a:solidFill>
                  <a:srgbClr val="333333"/>
                </a:solidFill>
              </a:rPr>
              <a:t>Managed VPS - no caching - seemed fine</a:t>
            </a:r>
            <a:br>
              <a:rPr lang="en-US" sz="1000">
                <a:solidFill>
                  <a:srgbClr val="333333"/>
                </a:solidFill>
              </a:rPr>
            </a:br>
            <a:br>
              <a:rPr lang="en-US" sz="1000">
                <a:solidFill>
                  <a:srgbClr val="333333"/>
                </a:solidFill>
              </a:rPr>
            </a:b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0" name="Shape 16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9" name="Shape 169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5" name="Shape 17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 sz="1400">
                <a:solidFill>
                  <a:schemeClr val="dk1"/>
                </a:solidFill>
              </a:rPr>
              <a:t>Realised lack of caching was a problem</a:t>
            </a:r>
            <a:br>
              <a:rPr lang="en-US" sz="1400">
                <a:solidFill>
                  <a:schemeClr val="dk1"/>
                </a:solidFill>
              </a:rPr>
            </a:br>
            <a:r>
              <a:rPr lang="en-US" sz="1400">
                <a:solidFill>
                  <a:schemeClr val="dk1"/>
                </a:solidFill>
              </a:rPr>
              <a:t>~5 page views/sec via ApacheBench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0" name="Shape 18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6" name="Shape 18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92" name="Shape 19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41300" lvl="0" marL="393700">
              <a:spcBef>
                <a:spcPts val="90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bg>
      <p:bgPr>
        <a:solidFill>
          <a:schemeClr val="lt1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ctrTitle"/>
          </p:nvPr>
        </p:nvSpPr>
        <p:spPr>
          <a:xfrm>
            <a:off x="3251200" y="4443306"/>
            <a:ext cx="8778300" cy="2694300"/>
          </a:xfrm>
          <a:prstGeom prst="rect">
            <a:avLst/>
          </a:prstGeom>
          <a:noFill/>
          <a:ln>
            <a:noFill/>
          </a:ln>
        </p:spPr>
        <p:txBody>
          <a:bodyPr anchorCtr="0" anchor="b" bIns="130025" lIns="130025" rIns="130025" tIns="130025"/>
          <a:lstStyle>
            <a:lvl1pPr indent="0" marL="0" marR="0" rtl="0" algn="l">
              <a:spcBef>
                <a:spcPts val="0"/>
              </a:spcBef>
              <a:buClr>
                <a:schemeClr val="dk2"/>
              </a:buClr>
              <a:buFont typeface="Cantarell"/>
              <a:buNone/>
              <a:defRPr/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subTitle"/>
          </p:nvPr>
        </p:nvSpPr>
        <p:spPr>
          <a:xfrm>
            <a:off x="3251200" y="7115835"/>
            <a:ext cx="8778300" cy="19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30025" lIns="130025" rIns="130025" tIns="130025"/>
          <a:lstStyle>
            <a:lvl1pPr indent="0" marL="0" marR="0" rtl="0" algn="l">
              <a:spcBef>
                <a:spcPts val="900"/>
              </a:spcBef>
              <a:buClr>
                <a:schemeClr val="accent1"/>
              </a:buClr>
              <a:buFont typeface="Noto Symbol"/>
              <a:buNone/>
              <a:defRPr/>
            </a:lvl1pPr>
            <a:lvl2pPr indent="0" marL="647700" marR="0" rtl="0" algn="ctr">
              <a:spcBef>
                <a:spcPts val="600"/>
              </a:spcBef>
              <a:buClr>
                <a:schemeClr val="accent1"/>
              </a:buClr>
              <a:buFont typeface="Noto Symbol"/>
              <a:buNone/>
              <a:defRPr/>
            </a:lvl2pPr>
            <a:lvl3pPr indent="0" marL="1295400" marR="0" rtl="0" algn="ctr">
              <a:spcBef>
                <a:spcPts val="500"/>
              </a:spcBef>
              <a:buClr>
                <a:srgbClr val="7EB41E"/>
              </a:buClr>
              <a:buFont typeface="Noto Symbol"/>
              <a:buNone/>
              <a:defRPr/>
            </a:lvl3pPr>
            <a:lvl4pPr indent="0" marL="1955800" marR="0" rtl="0" algn="ctr">
              <a:spcBef>
                <a:spcPts val="500"/>
              </a:spcBef>
              <a:buClr>
                <a:srgbClr val="D9EEB4"/>
              </a:buClr>
              <a:buFont typeface="Noto Symbol"/>
              <a:buNone/>
              <a:defRPr/>
            </a:lvl4pPr>
            <a:lvl5pPr indent="0" marL="2603500" marR="0" rtl="0" algn="ctr">
              <a:spcBef>
                <a:spcPts val="500"/>
              </a:spcBef>
              <a:buClr>
                <a:srgbClr val="D0DCF2"/>
              </a:buClr>
              <a:buFont typeface="Noto Symbol"/>
              <a:buNone/>
              <a:defRPr/>
            </a:lvl5pPr>
            <a:lvl6pPr indent="0" marL="3251200" marR="0" rtl="0" algn="ctr">
              <a:spcBef>
                <a:spcPts val="500"/>
              </a:spcBef>
              <a:buClr>
                <a:schemeClr val="accent1"/>
              </a:buClr>
              <a:buFont typeface="Cantarell"/>
              <a:buNone/>
              <a:defRPr/>
            </a:lvl6pPr>
            <a:lvl7pPr indent="0" marL="3898900" marR="0" rtl="0" algn="ctr">
              <a:spcBef>
                <a:spcPts val="400"/>
              </a:spcBef>
              <a:buClr>
                <a:srgbClr val="D9EEB4"/>
              </a:buClr>
              <a:buFont typeface="Noto Symbol"/>
              <a:buNone/>
              <a:defRPr/>
            </a:lvl7pPr>
            <a:lvl8pPr indent="0" marL="4546600" marR="0" rtl="0" algn="ctr">
              <a:spcBef>
                <a:spcPts val="400"/>
              </a:spcBef>
              <a:buClr>
                <a:schemeClr val="accent2"/>
              </a:buClr>
              <a:buFont typeface="Cantarell"/>
              <a:buNone/>
              <a:defRPr/>
            </a:lvl8pPr>
            <a:lvl9pPr indent="0" marL="5207000" marR="0" rtl="0" algn="ctr">
              <a:spcBef>
                <a:spcPts val="400"/>
              </a:spcBef>
              <a:buClr>
                <a:srgbClr val="7EB41E"/>
              </a:buClr>
              <a:buFont typeface="Cantarell"/>
              <a:buNone/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0" type="dt"/>
          </p:nvPr>
        </p:nvSpPr>
        <p:spPr>
          <a:xfrm rot="5400000">
            <a:off x="11043100" y="1669810"/>
            <a:ext cx="3251099" cy="5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rIns="130025" tIns="130025"/>
          <a:lstStyle>
            <a:lvl1pPr indent="0" marL="0" marR="0" rtl="0" algn="r">
              <a:spcBef>
                <a:spcPts val="0"/>
              </a:spcBef>
              <a:defRPr/>
            </a:lvl1pPr>
            <a:lvl2pPr indent="0" marL="647700" marR="0" rtl="0" algn="l">
              <a:spcBef>
                <a:spcPts val="0"/>
              </a:spcBef>
              <a:defRPr/>
            </a:lvl2pPr>
            <a:lvl3pPr indent="0" marL="1295400" marR="0" rtl="0" algn="l">
              <a:spcBef>
                <a:spcPts val="0"/>
              </a:spcBef>
              <a:defRPr/>
            </a:lvl3pPr>
            <a:lvl4pPr indent="0" marL="1955800" marR="0" rtl="0" algn="l">
              <a:spcBef>
                <a:spcPts val="0"/>
              </a:spcBef>
              <a:defRPr/>
            </a:lvl4pPr>
            <a:lvl5pPr indent="0" marL="2603500" marR="0" rtl="0" algn="l">
              <a:spcBef>
                <a:spcPts val="0"/>
              </a:spcBef>
              <a:defRPr/>
            </a:lvl5pPr>
            <a:lvl6pPr indent="0" marL="3251200" marR="0" rtl="0" algn="l">
              <a:spcBef>
                <a:spcPts val="0"/>
              </a:spcBef>
              <a:defRPr/>
            </a:lvl6pPr>
            <a:lvl7pPr indent="0" marL="3898900" marR="0" rtl="0" algn="l">
              <a:spcBef>
                <a:spcPts val="0"/>
              </a:spcBef>
              <a:defRPr/>
            </a:lvl7pPr>
            <a:lvl8pPr indent="0" marL="4546600" marR="0" rtl="0" algn="l">
              <a:spcBef>
                <a:spcPts val="0"/>
              </a:spcBef>
              <a:defRPr/>
            </a:lvl8pPr>
            <a:lvl9pPr indent="0" marL="52070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1" type="ftr"/>
          </p:nvPr>
        </p:nvSpPr>
        <p:spPr>
          <a:xfrm rot="5400000">
            <a:off x="10065360" y="5947253"/>
            <a:ext cx="5201999" cy="546299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rIns="130025" tIns="130025"/>
          <a:lstStyle>
            <a:lvl1pPr indent="0" marL="0" marR="0" rtl="0" algn="l">
              <a:spcBef>
                <a:spcPts val="0"/>
              </a:spcBef>
              <a:defRPr/>
            </a:lvl1pPr>
            <a:lvl2pPr indent="0" marL="647700" marR="0" rtl="0" algn="l">
              <a:spcBef>
                <a:spcPts val="0"/>
              </a:spcBef>
              <a:defRPr/>
            </a:lvl2pPr>
            <a:lvl3pPr indent="0" marL="1295400" marR="0" rtl="0" algn="l">
              <a:spcBef>
                <a:spcPts val="0"/>
              </a:spcBef>
              <a:defRPr/>
            </a:lvl3pPr>
            <a:lvl4pPr indent="0" marL="1955800" marR="0" rtl="0" algn="l">
              <a:spcBef>
                <a:spcPts val="0"/>
              </a:spcBef>
              <a:defRPr/>
            </a:lvl4pPr>
            <a:lvl5pPr indent="0" marL="2603500" marR="0" rtl="0" algn="l">
              <a:spcBef>
                <a:spcPts val="0"/>
              </a:spcBef>
              <a:defRPr/>
            </a:lvl5pPr>
            <a:lvl6pPr indent="0" marL="3251200" marR="0" rtl="0" algn="l">
              <a:spcBef>
                <a:spcPts val="0"/>
              </a:spcBef>
              <a:defRPr/>
            </a:lvl6pPr>
            <a:lvl7pPr indent="0" marL="3898900" marR="0" rtl="0" algn="l">
              <a:spcBef>
                <a:spcPts val="0"/>
              </a:spcBef>
              <a:defRPr/>
            </a:lvl7pPr>
            <a:lvl8pPr indent="0" marL="4546600" marR="0" rtl="0" algn="l">
              <a:spcBef>
                <a:spcPts val="0"/>
              </a:spcBef>
              <a:defRPr/>
            </a:lvl8pPr>
            <a:lvl9pPr indent="0" marL="52070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/>
          <p:nvPr/>
        </p:nvSpPr>
        <p:spPr>
          <a:xfrm>
            <a:off x="541866" y="0"/>
            <a:ext cx="867000" cy="9753599"/>
          </a:xfrm>
          <a:prstGeom prst="rect">
            <a:avLst/>
          </a:prstGeom>
          <a:solidFill>
            <a:srgbClr val="D9EEB4">
              <a:alpha val="53725"/>
            </a:srgbClr>
          </a:solidFill>
          <a:ln>
            <a:noFill/>
          </a:ln>
        </p:spPr>
        <p:txBody>
          <a:bodyPr anchorCtr="0" anchor="ctr" bIns="65000" lIns="130025" rIns="130025" tIns="650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2600" u="none" cap="none" strike="noStrike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22" name="Shape 22"/>
          <p:cNvSpPr/>
          <p:nvPr/>
        </p:nvSpPr>
        <p:spPr>
          <a:xfrm>
            <a:off x="393011" y="0"/>
            <a:ext cx="148800" cy="9753599"/>
          </a:xfrm>
          <a:prstGeom prst="rect">
            <a:avLst/>
          </a:prstGeom>
          <a:solidFill>
            <a:srgbClr val="E8F4D2">
              <a:alpha val="35686"/>
            </a:srgbClr>
          </a:solidFill>
          <a:ln>
            <a:noFill/>
          </a:ln>
        </p:spPr>
        <p:txBody>
          <a:bodyPr anchorCtr="0" anchor="ctr" bIns="65000" lIns="130025" rIns="130025" tIns="650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2600" u="none" cap="none" strike="noStrike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23" name="Shape 23"/>
          <p:cNvSpPr/>
          <p:nvPr/>
        </p:nvSpPr>
        <p:spPr>
          <a:xfrm>
            <a:off x="1408853" y="0"/>
            <a:ext cx="258599" cy="9753599"/>
          </a:xfrm>
          <a:prstGeom prst="rect">
            <a:avLst/>
          </a:prstGeom>
          <a:solidFill>
            <a:srgbClr val="E8F4D2">
              <a:alpha val="69803"/>
            </a:srgbClr>
          </a:solidFill>
          <a:ln>
            <a:noFill/>
          </a:ln>
        </p:spPr>
        <p:txBody>
          <a:bodyPr anchorCtr="0" anchor="ctr" bIns="65000" lIns="130025" rIns="130025" tIns="650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2600" u="none" cap="none" strike="noStrike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24" name="Shape 24"/>
          <p:cNvSpPr/>
          <p:nvPr/>
        </p:nvSpPr>
        <p:spPr>
          <a:xfrm>
            <a:off x="1623210" y="0"/>
            <a:ext cx="327600" cy="9753599"/>
          </a:xfrm>
          <a:prstGeom prst="rect">
            <a:avLst/>
          </a:prstGeom>
          <a:solidFill>
            <a:srgbClr val="F4FAEA">
              <a:alpha val="70980"/>
            </a:srgbClr>
          </a:solidFill>
          <a:ln>
            <a:noFill/>
          </a:ln>
        </p:spPr>
        <p:txBody>
          <a:bodyPr anchorCtr="0" anchor="ctr" bIns="65000" lIns="130025" rIns="130025" tIns="650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2600" u="none" cap="none" strike="noStrike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cxnSp>
        <p:nvCxnSpPr>
          <p:cNvPr id="25" name="Shape 25"/>
          <p:cNvCxnSpPr/>
          <p:nvPr/>
        </p:nvCxnSpPr>
        <p:spPr>
          <a:xfrm>
            <a:off x="151244" y="0"/>
            <a:ext cx="0" cy="9753599"/>
          </a:xfrm>
          <a:prstGeom prst="straightConnector1">
            <a:avLst/>
          </a:prstGeom>
          <a:noFill/>
          <a:ln cap="flat" w="57150">
            <a:solidFill>
              <a:srgbClr val="D9EEB4">
                <a:alpha val="72941"/>
              </a:srgbClr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" name="Shape 26"/>
          <p:cNvCxnSpPr/>
          <p:nvPr/>
        </p:nvCxnSpPr>
        <p:spPr>
          <a:xfrm>
            <a:off x="1300479" y="0"/>
            <a:ext cx="0" cy="9753599"/>
          </a:xfrm>
          <a:prstGeom prst="straightConnector1">
            <a:avLst/>
          </a:prstGeom>
          <a:noFill/>
          <a:ln cap="flat" w="57150">
            <a:solidFill>
              <a:srgbClr val="F4FAEA">
                <a:alpha val="82745"/>
              </a:srgbClr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" name="Shape 27"/>
          <p:cNvCxnSpPr/>
          <p:nvPr/>
        </p:nvCxnSpPr>
        <p:spPr>
          <a:xfrm>
            <a:off x="1214737" y="0"/>
            <a:ext cx="0" cy="9753599"/>
          </a:xfrm>
          <a:prstGeom prst="straightConnector1">
            <a:avLst/>
          </a:prstGeom>
          <a:noFill/>
          <a:ln cap="flat" w="57150">
            <a:solidFill>
              <a:srgbClr val="D9EEB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" name="Shape 28"/>
          <p:cNvCxnSpPr/>
          <p:nvPr/>
        </p:nvCxnSpPr>
        <p:spPr>
          <a:xfrm>
            <a:off x="2455665" y="0"/>
            <a:ext cx="0" cy="9753599"/>
          </a:xfrm>
          <a:prstGeom prst="straightConnector1">
            <a:avLst/>
          </a:prstGeom>
          <a:noFill/>
          <a:ln cap="flat" w="28575">
            <a:solidFill>
              <a:srgbClr val="D9EEB4">
                <a:alpha val="81960"/>
              </a:srgbClr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" name="Shape 29"/>
          <p:cNvCxnSpPr/>
          <p:nvPr/>
        </p:nvCxnSpPr>
        <p:spPr>
          <a:xfrm>
            <a:off x="1517226" y="0"/>
            <a:ext cx="0" cy="9753599"/>
          </a:xfrm>
          <a:prstGeom prst="straightConnector1">
            <a:avLst/>
          </a:prstGeom>
          <a:noFill/>
          <a:ln cap="flat" w="9525">
            <a:solidFill>
              <a:srgbClr val="D9EEB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" name="Shape 30"/>
          <p:cNvCxnSpPr/>
          <p:nvPr/>
        </p:nvCxnSpPr>
        <p:spPr>
          <a:xfrm>
            <a:off x="12961928" y="0"/>
            <a:ext cx="0" cy="9753599"/>
          </a:xfrm>
          <a:prstGeom prst="straightConnector1">
            <a:avLst/>
          </a:prstGeom>
          <a:noFill/>
          <a:ln cap="flat" w="57150">
            <a:solidFill>
              <a:srgbClr val="D9EEB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1" name="Shape 31"/>
          <p:cNvSpPr/>
          <p:nvPr/>
        </p:nvSpPr>
        <p:spPr>
          <a:xfrm>
            <a:off x="1733973" y="0"/>
            <a:ext cx="108300" cy="9753599"/>
          </a:xfrm>
          <a:prstGeom prst="rect">
            <a:avLst/>
          </a:prstGeom>
          <a:solidFill>
            <a:srgbClr val="D9EEB4">
              <a:alpha val="50980"/>
            </a:srgbClr>
          </a:solidFill>
          <a:ln>
            <a:noFill/>
          </a:ln>
        </p:spPr>
        <p:txBody>
          <a:bodyPr anchorCtr="0" anchor="ctr" bIns="65000" lIns="130025" rIns="130025" tIns="650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2600" u="none" cap="none" strike="noStrike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32" name="Shape 32"/>
          <p:cNvSpPr/>
          <p:nvPr/>
        </p:nvSpPr>
        <p:spPr>
          <a:xfrm>
            <a:off x="866986" y="4876800"/>
            <a:ext cx="1842299" cy="184229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65000" lIns="130025" rIns="130025" tIns="650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2600" u="none" cap="none" strike="noStrike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33" name="Shape 33"/>
          <p:cNvSpPr/>
          <p:nvPr/>
        </p:nvSpPr>
        <p:spPr>
          <a:xfrm>
            <a:off x="1862587" y="6921603"/>
            <a:ext cx="912300" cy="912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65000" lIns="130025" rIns="130025" tIns="650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2600" u="none" cap="none" strike="noStrike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34" name="Shape 34"/>
          <p:cNvSpPr/>
          <p:nvPr/>
        </p:nvSpPr>
        <p:spPr>
          <a:xfrm>
            <a:off x="1551758" y="7823121"/>
            <a:ext cx="194999" cy="19499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65000" lIns="130025" rIns="130025" tIns="650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2600" u="none" cap="none" strike="noStrike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35" name="Shape 35"/>
          <p:cNvSpPr/>
          <p:nvPr/>
        </p:nvSpPr>
        <p:spPr>
          <a:xfrm>
            <a:off x="2366873" y="8232038"/>
            <a:ext cx="389999" cy="38999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65000" lIns="130025" rIns="130025" tIns="650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2600" u="none" cap="none" strike="noStrike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36" name="Shape 36"/>
          <p:cNvSpPr/>
          <p:nvPr/>
        </p:nvSpPr>
        <p:spPr>
          <a:xfrm>
            <a:off x="2709333" y="6394026"/>
            <a:ext cx="520199" cy="52019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65000" lIns="130025" rIns="130025" tIns="650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2600" u="none" cap="none" strike="noStrike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1885218" y="7009709"/>
            <a:ext cx="867000" cy="735899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rIns="130025" tIns="65000">
            <a:noAutofit/>
          </a:bodyPr>
          <a:lstStyle>
            <a:lvl1pPr indent="0" marL="0" marR="0" rtl="0" algn="ctr">
              <a:spcBef>
                <a:spcPts val="0"/>
              </a:spcBef>
              <a:buNone/>
              <a:defRPr b="1" baseline="0" i="0" sz="2000" u="none" cap="none" strike="noStrike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type="title"/>
          </p:nvPr>
        </p:nvSpPr>
        <p:spPr>
          <a:xfrm>
            <a:off x="650239" y="390596"/>
            <a:ext cx="10620599" cy="1625699"/>
          </a:xfrm>
          <a:prstGeom prst="rect">
            <a:avLst/>
          </a:prstGeom>
          <a:noFill/>
          <a:ln>
            <a:noFill/>
          </a:ln>
        </p:spPr>
        <p:txBody>
          <a:bodyPr anchorCtr="0" anchor="b" bIns="130025" lIns="130025" rIns="130025" tIns="130025"/>
          <a:lstStyle>
            <a:lvl1pPr rtl="0" algn="l">
              <a:spcBef>
                <a:spcPts val="0"/>
              </a:spcBef>
              <a:buClr>
                <a:schemeClr val="dk2"/>
              </a:buClr>
              <a:buFont typeface="Cantarel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21" name="Shape 121"/>
          <p:cNvSpPr txBox="1"/>
          <p:nvPr>
            <p:ph idx="1" type="body"/>
          </p:nvPr>
        </p:nvSpPr>
        <p:spPr>
          <a:xfrm rot="5400000">
            <a:off x="2494776" y="431289"/>
            <a:ext cx="6931499" cy="10620599"/>
          </a:xfrm>
          <a:prstGeom prst="rect">
            <a:avLst/>
          </a:prstGeom>
          <a:noFill/>
          <a:ln>
            <a:noFill/>
          </a:ln>
        </p:spPr>
        <p:txBody>
          <a:bodyPr anchorCtr="0" anchor="t" bIns="130025" lIns="130025" rIns="130025" tIns="130025"/>
          <a:lstStyle>
            <a:lvl1pPr indent="-241300" marL="393700" rtl="0" algn="l">
              <a:spcBef>
                <a:spcPts val="900"/>
              </a:spcBef>
              <a:buClr>
                <a:schemeClr val="accent1"/>
              </a:buClr>
              <a:buFont typeface="Noto Symbol"/>
              <a:buChar char="•"/>
              <a:defRPr/>
            </a:lvl1pPr>
            <a:lvl2pPr indent="-254000" marL="914400" rtl="0" algn="l">
              <a:spcBef>
                <a:spcPts val="600"/>
              </a:spcBef>
              <a:buClr>
                <a:schemeClr val="accent1"/>
              </a:buClr>
              <a:buFont typeface="Noto Symbol"/>
              <a:buChar char="●"/>
              <a:defRPr/>
            </a:lvl2pPr>
            <a:lvl3pPr indent="-165100" marL="1295400" rtl="0" algn="l">
              <a:spcBef>
                <a:spcPts val="500"/>
              </a:spcBef>
              <a:buClr>
                <a:srgbClr val="7EB41E"/>
              </a:buClr>
              <a:buFont typeface="Noto Symbol"/>
              <a:buChar char="•"/>
              <a:defRPr/>
            </a:lvl3pPr>
            <a:lvl4pPr indent="-165100" marL="1689100" rtl="0" algn="l">
              <a:spcBef>
                <a:spcPts val="500"/>
              </a:spcBef>
              <a:buClr>
                <a:srgbClr val="D9EEB4"/>
              </a:buClr>
              <a:buFont typeface="Noto Symbol"/>
              <a:buChar char="•"/>
              <a:defRPr/>
            </a:lvl4pPr>
            <a:lvl5pPr indent="-177800" marL="2082800" rtl="0" algn="l">
              <a:spcBef>
                <a:spcPts val="500"/>
              </a:spcBef>
              <a:buClr>
                <a:srgbClr val="D0DCF2"/>
              </a:buClr>
              <a:buFont typeface="Noto Symbol"/>
              <a:buChar char="●"/>
              <a:defRPr/>
            </a:lvl5pPr>
            <a:lvl6pPr indent="-127000" marL="2476500" rtl="0" algn="l">
              <a:spcBef>
                <a:spcPts val="500"/>
              </a:spcBef>
              <a:buClr>
                <a:schemeClr val="accent1"/>
              </a:buClr>
              <a:buFont typeface="Cantarell"/>
              <a:buChar char="•"/>
              <a:defRPr/>
            </a:lvl6pPr>
            <a:lvl7pPr indent="-177800" marL="2857500" rtl="0" algn="l">
              <a:spcBef>
                <a:spcPts val="400"/>
              </a:spcBef>
              <a:buClr>
                <a:srgbClr val="D9EEB4"/>
              </a:buClr>
              <a:buFont typeface="Noto Symbol"/>
              <a:buChar char="○"/>
              <a:defRPr/>
            </a:lvl7pPr>
            <a:lvl8pPr indent="-139700" marL="3251200" rtl="0" algn="l">
              <a:spcBef>
                <a:spcPts val="400"/>
              </a:spcBef>
              <a:buClr>
                <a:schemeClr val="accent2"/>
              </a:buClr>
              <a:buFont typeface="Cantarell"/>
              <a:buChar char="•"/>
              <a:defRPr/>
            </a:lvl8pPr>
            <a:lvl9pPr indent="-139700" marL="3644900" rtl="0" algn="l">
              <a:spcBef>
                <a:spcPts val="400"/>
              </a:spcBef>
              <a:buClr>
                <a:srgbClr val="7EB41E"/>
              </a:buClr>
              <a:buFont typeface="Cantarell"/>
              <a:buChar char="•"/>
              <a:defRPr/>
            </a:lvl9pPr>
          </a:lstStyle>
          <a:p/>
        </p:txBody>
      </p:sp>
      <p:sp>
        <p:nvSpPr>
          <p:cNvPr id="122" name="Shape 122"/>
          <p:cNvSpPr txBox="1"/>
          <p:nvPr>
            <p:ph idx="10" type="dt"/>
          </p:nvPr>
        </p:nvSpPr>
        <p:spPr>
          <a:xfrm rot="5400000">
            <a:off x="10793913" y="1538605"/>
            <a:ext cx="2861100" cy="546299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rIns="130025" tIns="130025"/>
          <a:lstStyle>
            <a:lvl1pPr indent="0" marL="0" marR="0" rtl="0" algn="r">
              <a:spcBef>
                <a:spcPts val="0"/>
              </a:spcBef>
              <a:defRPr/>
            </a:lvl1pPr>
            <a:lvl2pPr indent="0" marL="647700" marR="0" rtl="0" algn="l">
              <a:spcBef>
                <a:spcPts val="0"/>
              </a:spcBef>
              <a:defRPr/>
            </a:lvl2pPr>
            <a:lvl3pPr indent="0" marL="1295400" marR="0" rtl="0" algn="l">
              <a:spcBef>
                <a:spcPts val="0"/>
              </a:spcBef>
              <a:defRPr/>
            </a:lvl3pPr>
            <a:lvl4pPr indent="0" marL="1955800" marR="0" rtl="0" algn="l">
              <a:spcBef>
                <a:spcPts val="0"/>
              </a:spcBef>
              <a:defRPr/>
            </a:lvl4pPr>
            <a:lvl5pPr indent="0" marL="2603500" marR="0" rtl="0" algn="l">
              <a:spcBef>
                <a:spcPts val="0"/>
              </a:spcBef>
              <a:defRPr/>
            </a:lvl5pPr>
            <a:lvl6pPr indent="0" marL="3251200" marR="0" rtl="0" algn="l">
              <a:spcBef>
                <a:spcPts val="0"/>
              </a:spcBef>
              <a:defRPr/>
            </a:lvl6pPr>
            <a:lvl7pPr indent="0" marL="3898900" marR="0" rtl="0" algn="l">
              <a:spcBef>
                <a:spcPts val="0"/>
              </a:spcBef>
              <a:defRPr/>
            </a:lvl7pPr>
            <a:lvl8pPr indent="0" marL="4546600" marR="0" rtl="0" algn="l">
              <a:spcBef>
                <a:spcPts val="0"/>
              </a:spcBef>
              <a:defRPr/>
            </a:lvl8pPr>
            <a:lvl9pPr indent="0" marL="52070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23" name="Shape 123"/>
          <p:cNvSpPr txBox="1"/>
          <p:nvPr>
            <p:ph idx="11" type="ftr"/>
          </p:nvPr>
        </p:nvSpPr>
        <p:spPr>
          <a:xfrm rot="5400000">
            <a:off x="9941633" y="5315141"/>
            <a:ext cx="4551599" cy="520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rIns="130025" tIns="130025"/>
          <a:lstStyle>
            <a:lvl1pPr indent="0" marL="0" marR="0" rtl="0" algn="l">
              <a:spcBef>
                <a:spcPts val="0"/>
              </a:spcBef>
              <a:defRPr/>
            </a:lvl1pPr>
            <a:lvl2pPr indent="0" marL="647700" marR="0" rtl="0" algn="l">
              <a:spcBef>
                <a:spcPts val="0"/>
              </a:spcBef>
              <a:defRPr/>
            </a:lvl2pPr>
            <a:lvl3pPr indent="0" marL="1295400" marR="0" rtl="0" algn="l">
              <a:spcBef>
                <a:spcPts val="0"/>
              </a:spcBef>
              <a:defRPr/>
            </a:lvl3pPr>
            <a:lvl4pPr indent="0" marL="1955800" marR="0" rtl="0" algn="l">
              <a:spcBef>
                <a:spcPts val="0"/>
              </a:spcBef>
              <a:defRPr/>
            </a:lvl4pPr>
            <a:lvl5pPr indent="0" marL="2603500" marR="0" rtl="0" algn="l">
              <a:spcBef>
                <a:spcPts val="0"/>
              </a:spcBef>
              <a:defRPr/>
            </a:lvl5pPr>
            <a:lvl6pPr indent="0" marL="3251200" marR="0" rtl="0" algn="l">
              <a:spcBef>
                <a:spcPts val="0"/>
              </a:spcBef>
              <a:defRPr/>
            </a:lvl6pPr>
            <a:lvl7pPr indent="0" marL="3898900" marR="0" rtl="0" algn="l">
              <a:spcBef>
                <a:spcPts val="0"/>
              </a:spcBef>
              <a:defRPr/>
            </a:lvl7pPr>
            <a:lvl8pPr indent="0" marL="4546600" marR="0" rtl="0" algn="l">
              <a:spcBef>
                <a:spcPts val="0"/>
              </a:spcBef>
              <a:defRPr/>
            </a:lvl8pPr>
            <a:lvl9pPr indent="0" marL="52070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24" name="Shape 124"/>
          <p:cNvSpPr txBox="1"/>
          <p:nvPr>
            <p:ph idx="12" type="sldNum"/>
          </p:nvPr>
        </p:nvSpPr>
        <p:spPr>
          <a:xfrm>
            <a:off x="11561266" y="8155092"/>
            <a:ext cx="867000" cy="741299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rIns="130025" tIns="65000">
            <a:noAutofit/>
          </a:bodyPr>
          <a:lstStyle>
            <a:lvl1pPr indent="0" marL="0" marR="0" rtl="0" algn="ctr">
              <a:spcBef>
                <a:spcPts val="0"/>
              </a:spcBef>
              <a:buNone/>
              <a:defRPr b="1" baseline="0" i="0" sz="2000" u="none" cap="none" strike="noStrike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type="title"/>
          </p:nvPr>
        </p:nvSpPr>
        <p:spPr>
          <a:xfrm rot="5400000">
            <a:off x="6459492" y="3359697"/>
            <a:ext cx="8322300" cy="2384100"/>
          </a:xfrm>
          <a:prstGeom prst="rect">
            <a:avLst/>
          </a:prstGeom>
          <a:noFill/>
          <a:ln>
            <a:noFill/>
          </a:ln>
        </p:spPr>
        <p:txBody>
          <a:bodyPr anchorCtr="0" anchor="b" bIns="130025" lIns="130025" rIns="130025" tIns="130025"/>
          <a:lstStyle>
            <a:lvl1pPr rtl="0" algn="l">
              <a:spcBef>
                <a:spcPts val="0"/>
              </a:spcBef>
              <a:buClr>
                <a:schemeClr val="dk2"/>
              </a:buClr>
              <a:buFont typeface="Cantarel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27" name="Shape 127"/>
          <p:cNvSpPr txBox="1"/>
          <p:nvPr>
            <p:ph idx="1" type="body"/>
          </p:nvPr>
        </p:nvSpPr>
        <p:spPr>
          <a:xfrm rot="5400000">
            <a:off x="769883" y="271046"/>
            <a:ext cx="8322300" cy="8561400"/>
          </a:xfrm>
          <a:prstGeom prst="rect">
            <a:avLst/>
          </a:prstGeom>
          <a:noFill/>
          <a:ln>
            <a:noFill/>
          </a:ln>
        </p:spPr>
        <p:txBody>
          <a:bodyPr anchorCtr="0" anchor="t" bIns="130025" lIns="130025" rIns="130025" tIns="130025"/>
          <a:lstStyle>
            <a:lvl1pPr indent="-241300" marL="393700" rtl="0" algn="l">
              <a:spcBef>
                <a:spcPts val="900"/>
              </a:spcBef>
              <a:buClr>
                <a:schemeClr val="accent1"/>
              </a:buClr>
              <a:buFont typeface="Noto Symbol"/>
              <a:buChar char="•"/>
              <a:defRPr/>
            </a:lvl1pPr>
            <a:lvl2pPr indent="-254000" marL="914400" rtl="0" algn="l">
              <a:spcBef>
                <a:spcPts val="600"/>
              </a:spcBef>
              <a:buClr>
                <a:schemeClr val="accent1"/>
              </a:buClr>
              <a:buFont typeface="Noto Symbol"/>
              <a:buChar char="●"/>
              <a:defRPr/>
            </a:lvl2pPr>
            <a:lvl3pPr indent="-165100" marL="1295400" rtl="0" algn="l">
              <a:spcBef>
                <a:spcPts val="500"/>
              </a:spcBef>
              <a:buClr>
                <a:srgbClr val="7EB41E"/>
              </a:buClr>
              <a:buFont typeface="Noto Symbol"/>
              <a:buChar char="•"/>
              <a:defRPr/>
            </a:lvl3pPr>
            <a:lvl4pPr indent="-165100" marL="1689100" rtl="0" algn="l">
              <a:spcBef>
                <a:spcPts val="500"/>
              </a:spcBef>
              <a:buClr>
                <a:srgbClr val="D9EEB4"/>
              </a:buClr>
              <a:buFont typeface="Noto Symbol"/>
              <a:buChar char="•"/>
              <a:defRPr/>
            </a:lvl4pPr>
            <a:lvl5pPr indent="-177800" marL="2082800" rtl="0" algn="l">
              <a:spcBef>
                <a:spcPts val="500"/>
              </a:spcBef>
              <a:buClr>
                <a:srgbClr val="D0DCF2"/>
              </a:buClr>
              <a:buFont typeface="Noto Symbol"/>
              <a:buChar char="●"/>
              <a:defRPr/>
            </a:lvl5pPr>
            <a:lvl6pPr indent="-127000" marL="2476500" rtl="0" algn="l">
              <a:spcBef>
                <a:spcPts val="500"/>
              </a:spcBef>
              <a:buClr>
                <a:schemeClr val="accent1"/>
              </a:buClr>
              <a:buFont typeface="Cantarell"/>
              <a:buChar char="•"/>
              <a:defRPr/>
            </a:lvl6pPr>
            <a:lvl7pPr indent="-177800" marL="2857500" rtl="0" algn="l">
              <a:spcBef>
                <a:spcPts val="400"/>
              </a:spcBef>
              <a:buClr>
                <a:srgbClr val="D9EEB4"/>
              </a:buClr>
              <a:buFont typeface="Noto Symbol"/>
              <a:buChar char="○"/>
              <a:defRPr/>
            </a:lvl7pPr>
            <a:lvl8pPr indent="-139700" marL="3251200" rtl="0" algn="l">
              <a:spcBef>
                <a:spcPts val="400"/>
              </a:spcBef>
              <a:buClr>
                <a:schemeClr val="accent2"/>
              </a:buClr>
              <a:buFont typeface="Cantarell"/>
              <a:buChar char="•"/>
              <a:defRPr/>
            </a:lvl8pPr>
            <a:lvl9pPr indent="-139700" marL="3644900" rtl="0" algn="l">
              <a:spcBef>
                <a:spcPts val="400"/>
              </a:spcBef>
              <a:buClr>
                <a:srgbClr val="7EB41E"/>
              </a:buClr>
              <a:buFont typeface="Cantarell"/>
              <a:buChar char="•"/>
              <a:defRPr/>
            </a:lvl9pPr>
          </a:lstStyle>
          <a:p/>
        </p:txBody>
      </p:sp>
      <p:sp>
        <p:nvSpPr>
          <p:cNvPr id="128" name="Shape 128"/>
          <p:cNvSpPr txBox="1"/>
          <p:nvPr>
            <p:ph idx="10" type="dt"/>
          </p:nvPr>
        </p:nvSpPr>
        <p:spPr>
          <a:xfrm rot="5400000">
            <a:off x="10793913" y="1538605"/>
            <a:ext cx="2861100" cy="546299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rIns="130025" tIns="130025"/>
          <a:lstStyle>
            <a:lvl1pPr indent="0" marL="0" marR="0" rtl="0" algn="r">
              <a:spcBef>
                <a:spcPts val="0"/>
              </a:spcBef>
              <a:defRPr/>
            </a:lvl1pPr>
            <a:lvl2pPr indent="0" marL="647700" marR="0" rtl="0" algn="l">
              <a:spcBef>
                <a:spcPts val="0"/>
              </a:spcBef>
              <a:defRPr/>
            </a:lvl2pPr>
            <a:lvl3pPr indent="0" marL="1295400" marR="0" rtl="0" algn="l">
              <a:spcBef>
                <a:spcPts val="0"/>
              </a:spcBef>
              <a:defRPr/>
            </a:lvl3pPr>
            <a:lvl4pPr indent="0" marL="1955800" marR="0" rtl="0" algn="l">
              <a:spcBef>
                <a:spcPts val="0"/>
              </a:spcBef>
              <a:defRPr/>
            </a:lvl4pPr>
            <a:lvl5pPr indent="0" marL="2603500" marR="0" rtl="0" algn="l">
              <a:spcBef>
                <a:spcPts val="0"/>
              </a:spcBef>
              <a:defRPr/>
            </a:lvl5pPr>
            <a:lvl6pPr indent="0" marL="3251200" marR="0" rtl="0" algn="l">
              <a:spcBef>
                <a:spcPts val="0"/>
              </a:spcBef>
              <a:defRPr/>
            </a:lvl6pPr>
            <a:lvl7pPr indent="0" marL="3898900" marR="0" rtl="0" algn="l">
              <a:spcBef>
                <a:spcPts val="0"/>
              </a:spcBef>
              <a:defRPr/>
            </a:lvl7pPr>
            <a:lvl8pPr indent="0" marL="4546600" marR="0" rtl="0" algn="l">
              <a:spcBef>
                <a:spcPts val="0"/>
              </a:spcBef>
              <a:defRPr/>
            </a:lvl8pPr>
            <a:lvl9pPr indent="0" marL="52070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29" name="Shape 129"/>
          <p:cNvSpPr txBox="1"/>
          <p:nvPr>
            <p:ph idx="11" type="ftr"/>
          </p:nvPr>
        </p:nvSpPr>
        <p:spPr>
          <a:xfrm rot="5400000">
            <a:off x="9941633" y="5315141"/>
            <a:ext cx="4551599" cy="520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rIns="130025" tIns="130025"/>
          <a:lstStyle>
            <a:lvl1pPr indent="0" marL="0" marR="0" rtl="0" algn="l">
              <a:spcBef>
                <a:spcPts val="0"/>
              </a:spcBef>
              <a:defRPr/>
            </a:lvl1pPr>
            <a:lvl2pPr indent="0" marL="647700" marR="0" rtl="0" algn="l">
              <a:spcBef>
                <a:spcPts val="0"/>
              </a:spcBef>
              <a:defRPr/>
            </a:lvl2pPr>
            <a:lvl3pPr indent="0" marL="1295400" marR="0" rtl="0" algn="l">
              <a:spcBef>
                <a:spcPts val="0"/>
              </a:spcBef>
              <a:defRPr/>
            </a:lvl3pPr>
            <a:lvl4pPr indent="0" marL="1955800" marR="0" rtl="0" algn="l">
              <a:spcBef>
                <a:spcPts val="0"/>
              </a:spcBef>
              <a:defRPr/>
            </a:lvl4pPr>
            <a:lvl5pPr indent="0" marL="2603500" marR="0" rtl="0" algn="l">
              <a:spcBef>
                <a:spcPts val="0"/>
              </a:spcBef>
              <a:defRPr/>
            </a:lvl5pPr>
            <a:lvl6pPr indent="0" marL="3251200" marR="0" rtl="0" algn="l">
              <a:spcBef>
                <a:spcPts val="0"/>
              </a:spcBef>
              <a:defRPr/>
            </a:lvl6pPr>
            <a:lvl7pPr indent="0" marL="3898900" marR="0" rtl="0" algn="l">
              <a:spcBef>
                <a:spcPts val="0"/>
              </a:spcBef>
              <a:defRPr/>
            </a:lvl7pPr>
            <a:lvl8pPr indent="0" marL="4546600" marR="0" rtl="0" algn="l">
              <a:spcBef>
                <a:spcPts val="0"/>
              </a:spcBef>
              <a:defRPr/>
            </a:lvl8pPr>
            <a:lvl9pPr indent="0" marL="52070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30" name="Shape 130"/>
          <p:cNvSpPr txBox="1"/>
          <p:nvPr>
            <p:ph idx="12" type="sldNum"/>
          </p:nvPr>
        </p:nvSpPr>
        <p:spPr>
          <a:xfrm>
            <a:off x="11561266" y="8155092"/>
            <a:ext cx="867000" cy="741299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rIns="130025" tIns="65000">
            <a:noAutofit/>
          </a:bodyPr>
          <a:lstStyle>
            <a:lvl1pPr indent="0" marL="0" marR="0" rtl="0" algn="ctr">
              <a:spcBef>
                <a:spcPts val="0"/>
              </a:spcBef>
              <a:buNone/>
              <a:defRPr b="1" baseline="0" i="0" sz="2000" u="none" cap="none" strike="noStrike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>
            <p:ph type="title"/>
          </p:nvPr>
        </p:nvSpPr>
        <p:spPr>
          <a:xfrm>
            <a:off x="650239" y="390596"/>
            <a:ext cx="11704200" cy="1625699"/>
          </a:xfrm>
          <a:prstGeom prst="rect">
            <a:avLst/>
          </a:prstGeom>
        </p:spPr>
        <p:txBody>
          <a:bodyPr anchorCtr="0" anchor="b" bIns="130025" lIns="130025" rIns="130025" tIns="1300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650239" y="2275840"/>
            <a:ext cx="11704200" cy="7065000"/>
          </a:xfrm>
          <a:prstGeom prst="rect">
            <a:avLst/>
          </a:prstGeom>
        </p:spPr>
        <p:txBody>
          <a:bodyPr anchorCtr="0" anchor="t" bIns="130025" lIns="130025" rIns="130025" tIns="1300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34" name="Shape 134"/>
          <p:cNvSpPr txBox="1"/>
          <p:nvPr>
            <p:ph idx="12" type="sldNum"/>
          </p:nvPr>
        </p:nvSpPr>
        <p:spPr>
          <a:xfrm>
            <a:off x="12169658" y="9007124"/>
            <a:ext cx="780300" cy="746099"/>
          </a:xfrm>
          <a:prstGeom prst="rect">
            <a:avLst/>
          </a:prstGeom>
        </p:spPr>
        <p:txBody>
          <a:bodyPr anchorCtr="0" anchor="ctr" bIns="65000" lIns="130025" rIns="130025" tIns="65000">
            <a:noAutofit/>
          </a:bodyPr>
          <a:lstStyle>
            <a:lvl1pPr rtl="0">
              <a:spcBef>
                <a:spcPts val="0"/>
              </a:spcBef>
              <a:buNone/>
              <a:defRPr/>
            </a:lvl1pPr>
          </a:lstStyle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and Body 1">
    <p:bg>
      <p:bgPr>
        <a:solidFill>
          <a:schemeClr val="lt1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type="title"/>
          </p:nvPr>
        </p:nvSpPr>
        <p:spPr>
          <a:xfrm>
            <a:off x="508000" y="342900"/>
            <a:ext cx="11747400" cy="1003199"/>
          </a:xfrm>
          <a:prstGeom prst="rect">
            <a:avLst/>
          </a:prstGeom>
          <a:noFill/>
          <a:ln>
            <a:noFill/>
          </a:ln>
        </p:spPr>
        <p:txBody>
          <a:bodyPr anchorCtr="0" anchor="t" bIns="130025" lIns="130025" rIns="130025" tIns="130025"/>
          <a:lstStyle>
            <a:lvl1pPr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5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5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5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5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5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5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5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5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5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37" name="Shape 137"/>
          <p:cNvSpPr txBox="1"/>
          <p:nvPr/>
        </p:nvSpPr>
        <p:spPr>
          <a:xfrm>
            <a:off x="457200" y="9156700"/>
            <a:ext cx="282600" cy="2792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x="650239" y="390596"/>
            <a:ext cx="10620599" cy="1625699"/>
          </a:xfrm>
          <a:prstGeom prst="rect">
            <a:avLst/>
          </a:prstGeom>
          <a:noFill/>
          <a:ln>
            <a:noFill/>
          </a:ln>
        </p:spPr>
        <p:txBody>
          <a:bodyPr anchorCtr="0" anchor="b" bIns="130025" lIns="130025" rIns="130025" tIns="130025"/>
          <a:lstStyle>
            <a:lvl1pPr rtl="0" algn="l">
              <a:spcBef>
                <a:spcPts val="0"/>
              </a:spcBef>
              <a:buClr>
                <a:schemeClr val="dk2"/>
              </a:buClr>
              <a:buFont typeface="Cantarel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650239" y="2275840"/>
            <a:ext cx="10620599" cy="6931499"/>
          </a:xfrm>
          <a:prstGeom prst="rect">
            <a:avLst/>
          </a:prstGeom>
          <a:noFill/>
          <a:ln>
            <a:noFill/>
          </a:ln>
        </p:spPr>
        <p:txBody>
          <a:bodyPr anchorCtr="0" anchor="t" bIns="130025" lIns="130025" rIns="130025" tIns="130025"/>
          <a:lstStyle>
            <a:lvl1pPr indent="-241300" marL="393700" rtl="0" algn="l">
              <a:spcBef>
                <a:spcPts val="900"/>
              </a:spcBef>
              <a:buClr>
                <a:schemeClr val="accent1"/>
              </a:buClr>
              <a:buFont typeface="Noto Symbol"/>
              <a:buChar char="•"/>
              <a:defRPr/>
            </a:lvl1pPr>
            <a:lvl2pPr indent="-254000" marL="914400" rtl="0" algn="l">
              <a:spcBef>
                <a:spcPts val="600"/>
              </a:spcBef>
              <a:buClr>
                <a:schemeClr val="accent1"/>
              </a:buClr>
              <a:buFont typeface="Noto Symbol"/>
              <a:buChar char="●"/>
              <a:defRPr/>
            </a:lvl2pPr>
            <a:lvl3pPr indent="-165100" marL="1295400" rtl="0" algn="l">
              <a:spcBef>
                <a:spcPts val="500"/>
              </a:spcBef>
              <a:buClr>
                <a:srgbClr val="7EB41E"/>
              </a:buClr>
              <a:buFont typeface="Noto Symbol"/>
              <a:buChar char="•"/>
              <a:defRPr/>
            </a:lvl3pPr>
            <a:lvl4pPr indent="-165100" marL="1689100" rtl="0" algn="l">
              <a:spcBef>
                <a:spcPts val="500"/>
              </a:spcBef>
              <a:buClr>
                <a:srgbClr val="D9EEB4"/>
              </a:buClr>
              <a:buFont typeface="Noto Symbol"/>
              <a:buChar char="•"/>
              <a:defRPr/>
            </a:lvl4pPr>
            <a:lvl5pPr indent="-177800" marL="2082800" rtl="0" algn="l">
              <a:spcBef>
                <a:spcPts val="500"/>
              </a:spcBef>
              <a:buClr>
                <a:srgbClr val="D0DCF2"/>
              </a:buClr>
              <a:buFont typeface="Noto Symbol"/>
              <a:buChar char="●"/>
              <a:defRPr/>
            </a:lvl5pPr>
            <a:lvl6pPr indent="-127000" marL="2476500" rtl="0" algn="l">
              <a:spcBef>
                <a:spcPts val="500"/>
              </a:spcBef>
              <a:buClr>
                <a:schemeClr val="accent1"/>
              </a:buClr>
              <a:buFont typeface="Cantarell"/>
              <a:buChar char="•"/>
              <a:defRPr/>
            </a:lvl6pPr>
            <a:lvl7pPr indent="-177800" marL="2857500" rtl="0" algn="l">
              <a:spcBef>
                <a:spcPts val="400"/>
              </a:spcBef>
              <a:buClr>
                <a:srgbClr val="D9EEB4"/>
              </a:buClr>
              <a:buFont typeface="Noto Symbol"/>
              <a:buChar char="○"/>
              <a:defRPr/>
            </a:lvl7pPr>
            <a:lvl8pPr indent="-139700" marL="3251200" rtl="0" algn="l">
              <a:spcBef>
                <a:spcPts val="400"/>
              </a:spcBef>
              <a:buClr>
                <a:schemeClr val="accent2"/>
              </a:buClr>
              <a:buFont typeface="Cantarell"/>
              <a:buChar char="•"/>
              <a:defRPr/>
            </a:lvl8pPr>
            <a:lvl9pPr indent="-139700" marL="3644900" rtl="0" algn="l">
              <a:spcBef>
                <a:spcPts val="400"/>
              </a:spcBef>
              <a:buClr>
                <a:srgbClr val="7EB41E"/>
              </a:buClr>
              <a:buFont typeface="Cantarell"/>
              <a:buChar char="•"/>
              <a:defRPr/>
            </a:lvl9pPr>
          </a:lstStyle>
          <a:p/>
        </p:txBody>
      </p:sp>
      <p:sp>
        <p:nvSpPr>
          <p:cNvPr id="41" name="Shape 41"/>
          <p:cNvSpPr txBox="1"/>
          <p:nvPr>
            <p:ph idx="10" type="dt"/>
          </p:nvPr>
        </p:nvSpPr>
        <p:spPr>
          <a:xfrm rot="5400000">
            <a:off x="10793913" y="1538605"/>
            <a:ext cx="2861100" cy="546299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rIns="130025" tIns="130025"/>
          <a:lstStyle>
            <a:lvl1pPr indent="0" marL="0" marR="0" rtl="0" algn="r">
              <a:spcBef>
                <a:spcPts val="0"/>
              </a:spcBef>
              <a:defRPr/>
            </a:lvl1pPr>
            <a:lvl2pPr indent="0" marL="647700" marR="0" rtl="0" algn="l">
              <a:spcBef>
                <a:spcPts val="0"/>
              </a:spcBef>
              <a:defRPr/>
            </a:lvl2pPr>
            <a:lvl3pPr indent="0" marL="1295400" marR="0" rtl="0" algn="l">
              <a:spcBef>
                <a:spcPts val="0"/>
              </a:spcBef>
              <a:defRPr/>
            </a:lvl3pPr>
            <a:lvl4pPr indent="0" marL="1955800" marR="0" rtl="0" algn="l">
              <a:spcBef>
                <a:spcPts val="0"/>
              </a:spcBef>
              <a:defRPr/>
            </a:lvl4pPr>
            <a:lvl5pPr indent="0" marL="2603500" marR="0" rtl="0" algn="l">
              <a:spcBef>
                <a:spcPts val="0"/>
              </a:spcBef>
              <a:defRPr/>
            </a:lvl5pPr>
            <a:lvl6pPr indent="0" marL="3251200" marR="0" rtl="0" algn="l">
              <a:spcBef>
                <a:spcPts val="0"/>
              </a:spcBef>
              <a:defRPr/>
            </a:lvl6pPr>
            <a:lvl7pPr indent="0" marL="3898900" marR="0" rtl="0" algn="l">
              <a:spcBef>
                <a:spcPts val="0"/>
              </a:spcBef>
              <a:defRPr/>
            </a:lvl7pPr>
            <a:lvl8pPr indent="0" marL="4546600" marR="0" rtl="0" algn="l">
              <a:spcBef>
                <a:spcPts val="0"/>
              </a:spcBef>
              <a:defRPr/>
            </a:lvl8pPr>
            <a:lvl9pPr indent="0" marL="52070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11561266" y="8155092"/>
            <a:ext cx="867000" cy="741299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rIns="130025" tIns="65000">
            <a:noAutofit/>
          </a:bodyPr>
          <a:lstStyle>
            <a:lvl1pPr indent="0" marL="0" marR="0" rtl="0" algn="ctr">
              <a:spcBef>
                <a:spcPts val="0"/>
              </a:spcBef>
              <a:buNone/>
              <a:defRPr b="1" baseline="0" i="0" sz="2000" u="none" cap="none" strike="noStrike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</a:p>
        </p:txBody>
      </p:sp>
      <p:sp>
        <p:nvSpPr>
          <p:cNvPr id="43" name="Shape 43"/>
          <p:cNvSpPr txBox="1"/>
          <p:nvPr>
            <p:ph idx="11" type="ftr"/>
          </p:nvPr>
        </p:nvSpPr>
        <p:spPr>
          <a:xfrm rot="5400000">
            <a:off x="9941633" y="5315141"/>
            <a:ext cx="4551599" cy="520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rIns="130025" tIns="130025"/>
          <a:lstStyle>
            <a:lvl1pPr indent="0" marL="0" marR="0" rtl="0" algn="l">
              <a:spcBef>
                <a:spcPts val="0"/>
              </a:spcBef>
              <a:defRPr/>
            </a:lvl1pPr>
            <a:lvl2pPr indent="0" marL="647700" marR="0" rtl="0" algn="l">
              <a:spcBef>
                <a:spcPts val="0"/>
              </a:spcBef>
              <a:defRPr/>
            </a:lvl2pPr>
            <a:lvl3pPr indent="0" marL="1295400" marR="0" rtl="0" algn="l">
              <a:spcBef>
                <a:spcPts val="0"/>
              </a:spcBef>
              <a:defRPr/>
            </a:lvl3pPr>
            <a:lvl4pPr indent="0" marL="1955800" marR="0" rtl="0" algn="l">
              <a:spcBef>
                <a:spcPts val="0"/>
              </a:spcBef>
              <a:defRPr/>
            </a:lvl4pPr>
            <a:lvl5pPr indent="0" marL="2603500" marR="0" rtl="0" algn="l">
              <a:spcBef>
                <a:spcPts val="0"/>
              </a:spcBef>
              <a:defRPr/>
            </a:lvl5pPr>
            <a:lvl6pPr indent="0" marL="3251200" marR="0" rtl="0" algn="l">
              <a:spcBef>
                <a:spcPts val="0"/>
              </a:spcBef>
              <a:defRPr/>
            </a:lvl6pPr>
            <a:lvl7pPr indent="0" marL="3898900" marR="0" rtl="0" algn="l">
              <a:spcBef>
                <a:spcPts val="0"/>
              </a:spcBef>
              <a:defRPr/>
            </a:lvl7pPr>
            <a:lvl8pPr indent="0" marL="4546600" marR="0" rtl="0" algn="l">
              <a:spcBef>
                <a:spcPts val="0"/>
              </a:spcBef>
              <a:defRPr/>
            </a:lvl8pPr>
            <a:lvl9pPr indent="0" marL="5207000" marR="0" rtl="0" algn="l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Shape 45"/>
          <p:cNvCxnSpPr/>
          <p:nvPr/>
        </p:nvCxnSpPr>
        <p:spPr>
          <a:xfrm>
            <a:off x="12462933" y="0"/>
            <a:ext cx="0" cy="9753599"/>
          </a:xfrm>
          <a:prstGeom prst="straightConnector1">
            <a:avLst/>
          </a:prstGeom>
          <a:noFill/>
          <a:ln cap="flat" w="38100">
            <a:solidFill>
              <a:srgbClr val="D9EEB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6" name="Shape 46"/>
          <p:cNvSpPr/>
          <p:nvPr/>
        </p:nvSpPr>
        <p:spPr>
          <a:xfrm>
            <a:off x="11600281" y="8128000"/>
            <a:ext cx="780300" cy="780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65000" lIns="130025" rIns="130025" tIns="650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2600" u="none" cap="none" strike="noStrike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47" name="Shape 47"/>
          <p:cNvSpPr txBox="1"/>
          <p:nvPr>
            <p:ph type="title"/>
          </p:nvPr>
        </p:nvSpPr>
        <p:spPr>
          <a:xfrm rot="5400000">
            <a:off x="4764710" y="4551744"/>
            <a:ext cx="8973300" cy="650100"/>
          </a:xfrm>
          <a:prstGeom prst="rect">
            <a:avLst/>
          </a:prstGeom>
          <a:noFill/>
          <a:ln>
            <a:noFill/>
          </a:ln>
        </p:spPr>
        <p:txBody>
          <a:bodyPr anchorCtr="0" anchor="b" bIns="130025" lIns="130025" rIns="130025" tIns="130025"/>
          <a:lstStyle>
            <a:lvl1pPr rtl="0" algn="l">
              <a:spcBef>
                <a:spcPts val="0"/>
              </a:spcBef>
              <a:buFont typeface="Cantarel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8" name="Shape 48"/>
          <p:cNvSpPr/>
          <p:nvPr>
            <p:ph idx="2" type="pic"/>
          </p:nvPr>
        </p:nvSpPr>
        <p:spPr>
          <a:xfrm>
            <a:off x="0" y="0"/>
            <a:ext cx="8778300" cy="9753599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49" name="Shape 49"/>
          <p:cNvSpPr txBox="1"/>
          <p:nvPr>
            <p:ph idx="1" type="body"/>
          </p:nvPr>
        </p:nvSpPr>
        <p:spPr>
          <a:xfrm>
            <a:off x="9622467" y="376597"/>
            <a:ext cx="2167500" cy="7048499"/>
          </a:xfrm>
          <a:prstGeom prst="rect">
            <a:avLst/>
          </a:prstGeom>
          <a:noFill/>
          <a:ln>
            <a:noFill/>
          </a:ln>
        </p:spPr>
        <p:txBody>
          <a:bodyPr anchorCtr="0" anchor="t" bIns="130025" lIns="130025" rIns="130025" tIns="130025"/>
          <a:lstStyle>
            <a:lvl1pPr indent="0" marL="0" rtl="0">
              <a:spcBef>
                <a:spcPts val="100"/>
              </a:spcBef>
              <a:spcAft>
                <a:spcPts val="600"/>
              </a:spcAft>
              <a:buFont typeface="Cantarel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cxnSp>
        <p:nvCxnSpPr>
          <p:cNvPr id="50" name="Shape 50"/>
          <p:cNvCxnSpPr/>
          <p:nvPr/>
        </p:nvCxnSpPr>
        <p:spPr>
          <a:xfrm>
            <a:off x="12788053" y="0"/>
            <a:ext cx="0" cy="9753599"/>
          </a:xfrm>
          <a:prstGeom prst="straightConnector1">
            <a:avLst/>
          </a:prstGeom>
          <a:noFill/>
          <a:ln cap="flat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1" name="Shape 51"/>
          <p:cNvSpPr/>
          <p:nvPr/>
        </p:nvSpPr>
        <p:spPr>
          <a:xfrm>
            <a:off x="12571307" y="0"/>
            <a:ext cx="433500" cy="9753599"/>
          </a:xfrm>
          <a:prstGeom prst="rect">
            <a:avLst/>
          </a:prstGeom>
          <a:solidFill>
            <a:srgbClr val="D9EEB4"/>
          </a:solidFill>
          <a:ln>
            <a:noFill/>
          </a:ln>
        </p:spPr>
        <p:txBody>
          <a:bodyPr anchorCtr="0" anchor="ctr" bIns="65000" lIns="130025" rIns="130025" tIns="650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2600" u="none" cap="none" strike="noStrike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cxnSp>
        <p:nvCxnSpPr>
          <p:cNvPr id="52" name="Shape 52"/>
          <p:cNvCxnSpPr/>
          <p:nvPr/>
        </p:nvCxnSpPr>
        <p:spPr>
          <a:xfrm>
            <a:off x="12679679" y="0"/>
            <a:ext cx="0" cy="9753599"/>
          </a:xfrm>
          <a:prstGeom prst="straightConnector1">
            <a:avLst/>
          </a:prstGeom>
          <a:noFill/>
          <a:ln cap="flat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3" name="Shape 53"/>
          <p:cNvCxnSpPr/>
          <p:nvPr/>
        </p:nvCxnSpPr>
        <p:spPr>
          <a:xfrm>
            <a:off x="8886613" y="0"/>
            <a:ext cx="0" cy="9753599"/>
          </a:xfrm>
          <a:prstGeom prst="straightConnector1">
            <a:avLst/>
          </a:prstGeom>
          <a:noFill/>
          <a:ln cap="flat" w="38100">
            <a:solidFill>
              <a:srgbClr val="D9EEB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4" name="Shape 54"/>
          <p:cNvCxnSpPr/>
          <p:nvPr/>
        </p:nvCxnSpPr>
        <p:spPr>
          <a:xfrm>
            <a:off x="8806821" y="0"/>
            <a:ext cx="0" cy="9753599"/>
          </a:xfrm>
          <a:prstGeom prst="straightConnector1">
            <a:avLst/>
          </a:prstGeom>
          <a:noFill/>
          <a:ln cap="flat" w="127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5" name="Shape 55"/>
          <p:cNvSpPr txBox="1"/>
          <p:nvPr>
            <p:ph idx="10" type="dt"/>
          </p:nvPr>
        </p:nvSpPr>
        <p:spPr>
          <a:xfrm rot="5400000">
            <a:off x="10793913" y="1538605"/>
            <a:ext cx="2861100" cy="546299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rIns="130025" tIns="130025"/>
          <a:lstStyle>
            <a:lvl1pPr indent="0" marL="0" marR="0" rtl="0" algn="r">
              <a:spcBef>
                <a:spcPts val="0"/>
              </a:spcBef>
              <a:defRPr/>
            </a:lvl1pPr>
            <a:lvl2pPr indent="0" marL="647700" marR="0" rtl="0" algn="l">
              <a:spcBef>
                <a:spcPts val="0"/>
              </a:spcBef>
              <a:defRPr/>
            </a:lvl2pPr>
            <a:lvl3pPr indent="0" marL="1295400" marR="0" rtl="0" algn="l">
              <a:spcBef>
                <a:spcPts val="0"/>
              </a:spcBef>
              <a:defRPr/>
            </a:lvl3pPr>
            <a:lvl4pPr indent="0" marL="1955800" marR="0" rtl="0" algn="l">
              <a:spcBef>
                <a:spcPts val="0"/>
              </a:spcBef>
              <a:defRPr/>
            </a:lvl4pPr>
            <a:lvl5pPr indent="0" marL="2603500" marR="0" rtl="0" algn="l">
              <a:spcBef>
                <a:spcPts val="0"/>
              </a:spcBef>
              <a:defRPr/>
            </a:lvl5pPr>
            <a:lvl6pPr indent="0" marL="3251200" marR="0" rtl="0" algn="l">
              <a:spcBef>
                <a:spcPts val="0"/>
              </a:spcBef>
              <a:defRPr/>
            </a:lvl6pPr>
            <a:lvl7pPr indent="0" marL="3898900" marR="0" rtl="0" algn="l">
              <a:spcBef>
                <a:spcPts val="0"/>
              </a:spcBef>
              <a:defRPr/>
            </a:lvl7pPr>
            <a:lvl8pPr indent="0" marL="4546600" marR="0" rtl="0" algn="l">
              <a:spcBef>
                <a:spcPts val="0"/>
              </a:spcBef>
              <a:defRPr/>
            </a:lvl8pPr>
            <a:lvl9pPr indent="0" marL="52070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6" name="Shape 56"/>
          <p:cNvSpPr txBox="1"/>
          <p:nvPr>
            <p:ph idx="12" type="sldNum"/>
          </p:nvPr>
        </p:nvSpPr>
        <p:spPr>
          <a:xfrm>
            <a:off x="11561266" y="8155092"/>
            <a:ext cx="867000" cy="741299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rIns="130025" tIns="65000">
            <a:noAutofit/>
          </a:bodyPr>
          <a:lstStyle>
            <a:lvl1pPr indent="0" marL="0" marR="0" rtl="0" algn="ctr">
              <a:spcBef>
                <a:spcPts val="0"/>
              </a:spcBef>
              <a:buNone/>
              <a:defRPr b="1" baseline="0" i="0" sz="2000" u="none" cap="none" strike="noStrike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</a:p>
        </p:txBody>
      </p:sp>
      <p:sp>
        <p:nvSpPr>
          <p:cNvPr id="57" name="Shape 57"/>
          <p:cNvSpPr txBox="1"/>
          <p:nvPr>
            <p:ph idx="11" type="ftr"/>
          </p:nvPr>
        </p:nvSpPr>
        <p:spPr>
          <a:xfrm rot="5400000">
            <a:off x="9941633" y="5315141"/>
            <a:ext cx="4551599" cy="520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rIns="130025" tIns="130025"/>
          <a:lstStyle>
            <a:lvl1pPr indent="0" marL="0" marR="0" rtl="0" algn="l">
              <a:spcBef>
                <a:spcPts val="0"/>
              </a:spcBef>
              <a:defRPr/>
            </a:lvl1pPr>
            <a:lvl2pPr indent="0" marL="647700" marR="0" rtl="0" algn="l">
              <a:spcBef>
                <a:spcPts val="0"/>
              </a:spcBef>
              <a:defRPr/>
            </a:lvl2pPr>
            <a:lvl3pPr indent="0" marL="1295400" marR="0" rtl="0" algn="l">
              <a:spcBef>
                <a:spcPts val="0"/>
              </a:spcBef>
              <a:defRPr/>
            </a:lvl3pPr>
            <a:lvl4pPr indent="0" marL="1955800" marR="0" rtl="0" algn="l">
              <a:spcBef>
                <a:spcPts val="0"/>
              </a:spcBef>
              <a:defRPr/>
            </a:lvl4pPr>
            <a:lvl5pPr indent="0" marL="2603500" marR="0" rtl="0" algn="l">
              <a:spcBef>
                <a:spcPts val="0"/>
              </a:spcBef>
              <a:defRPr/>
            </a:lvl5pPr>
            <a:lvl6pPr indent="0" marL="3251200" marR="0" rtl="0" algn="l">
              <a:spcBef>
                <a:spcPts val="0"/>
              </a:spcBef>
              <a:defRPr/>
            </a:lvl6pPr>
            <a:lvl7pPr indent="0" marL="3898900" marR="0" rtl="0" algn="l">
              <a:spcBef>
                <a:spcPts val="0"/>
              </a:spcBef>
              <a:defRPr/>
            </a:lvl7pPr>
            <a:lvl8pPr indent="0" marL="4546600" marR="0" rtl="0" algn="l">
              <a:spcBef>
                <a:spcPts val="0"/>
              </a:spcBef>
              <a:defRPr/>
            </a:lvl8pPr>
            <a:lvl9pPr indent="0" marL="5207000" marR="0" rtl="0" algn="l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idx="10" type="dt"/>
          </p:nvPr>
        </p:nvSpPr>
        <p:spPr>
          <a:xfrm rot="5400000">
            <a:off x="10793913" y="1538605"/>
            <a:ext cx="2861100" cy="546299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rIns="130025" tIns="130025"/>
          <a:lstStyle>
            <a:lvl1pPr indent="0" marL="0" marR="0" rtl="0" algn="r">
              <a:spcBef>
                <a:spcPts val="0"/>
              </a:spcBef>
              <a:defRPr/>
            </a:lvl1pPr>
            <a:lvl2pPr indent="0" marL="647700" marR="0" rtl="0" algn="l">
              <a:spcBef>
                <a:spcPts val="0"/>
              </a:spcBef>
              <a:defRPr/>
            </a:lvl2pPr>
            <a:lvl3pPr indent="0" marL="1295400" marR="0" rtl="0" algn="l">
              <a:spcBef>
                <a:spcPts val="0"/>
              </a:spcBef>
              <a:defRPr/>
            </a:lvl3pPr>
            <a:lvl4pPr indent="0" marL="1955800" marR="0" rtl="0" algn="l">
              <a:spcBef>
                <a:spcPts val="0"/>
              </a:spcBef>
              <a:defRPr/>
            </a:lvl4pPr>
            <a:lvl5pPr indent="0" marL="2603500" marR="0" rtl="0" algn="l">
              <a:spcBef>
                <a:spcPts val="0"/>
              </a:spcBef>
              <a:defRPr/>
            </a:lvl5pPr>
            <a:lvl6pPr indent="0" marL="3251200" marR="0" rtl="0" algn="l">
              <a:spcBef>
                <a:spcPts val="0"/>
              </a:spcBef>
              <a:defRPr/>
            </a:lvl6pPr>
            <a:lvl7pPr indent="0" marL="3898900" marR="0" rtl="0" algn="l">
              <a:spcBef>
                <a:spcPts val="0"/>
              </a:spcBef>
              <a:defRPr/>
            </a:lvl7pPr>
            <a:lvl8pPr indent="0" marL="4546600" marR="0" rtl="0" algn="l">
              <a:spcBef>
                <a:spcPts val="0"/>
              </a:spcBef>
              <a:defRPr/>
            </a:lvl8pPr>
            <a:lvl9pPr indent="0" marL="52070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0" name="Shape 60"/>
          <p:cNvSpPr txBox="1"/>
          <p:nvPr>
            <p:ph idx="11" type="ftr"/>
          </p:nvPr>
        </p:nvSpPr>
        <p:spPr>
          <a:xfrm rot="5400000">
            <a:off x="9941633" y="5315141"/>
            <a:ext cx="4551599" cy="520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rIns="130025" tIns="130025"/>
          <a:lstStyle>
            <a:lvl1pPr indent="0" marL="0" marR="0" rtl="0" algn="l">
              <a:spcBef>
                <a:spcPts val="0"/>
              </a:spcBef>
              <a:defRPr/>
            </a:lvl1pPr>
            <a:lvl2pPr indent="0" marL="647700" marR="0" rtl="0" algn="l">
              <a:spcBef>
                <a:spcPts val="0"/>
              </a:spcBef>
              <a:defRPr/>
            </a:lvl2pPr>
            <a:lvl3pPr indent="0" marL="1295400" marR="0" rtl="0" algn="l">
              <a:spcBef>
                <a:spcPts val="0"/>
              </a:spcBef>
              <a:defRPr/>
            </a:lvl3pPr>
            <a:lvl4pPr indent="0" marL="1955800" marR="0" rtl="0" algn="l">
              <a:spcBef>
                <a:spcPts val="0"/>
              </a:spcBef>
              <a:defRPr/>
            </a:lvl4pPr>
            <a:lvl5pPr indent="0" marL="2603500" marR="0" rtl="0" algn="l">
              <a:spcBef>
                <a:spcPts val="0"/>
              </a:spcBef>
              <a:defRPr/>
            </a:lvl5pPr>
            <a:lvl6pPr indent="0" marL="3251200" marR="0" rtl="0" algn="l">
              <a:spcBef>
                <a:spcPts val="0"/>
              </a:spcBef>
              <a:defRPr/>
            </a:lvl6pPr>
            <a:lvl7pPr indent="0" marL="3898900" marR="0" rtl="0" algn="l">
              <a:spcBef>
                <a:spcPts val="0"/>
              </a:spcBef>
              <a:defRPr/>
            </a:lvl7pPr>
            <a:lvl8pPr indent="0" marL="4546600" marR="0" rtl="0" algn="l">
              <a:spcBef>
                <a:spcPts val="0"/>
              </a:spcBef>
              <a:defRPr/>
            </a:lvl8pPr>
            <a:lvl9pPr indent="0" marL="52070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1" name="Shape 61"/>
          <p:cNvSpPr txBox="1"/>
          <p:nvPr>
            <p:ph idx="12" type="sldNum"/>
          </p:nvPr>
        </p:nvSpPr>
        <p:spPr>
          <a:xfrm>
            <a:off x="11561266" y="8155092"/>
            <a:ext cx="867000" cy="741299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rIns="130025" tIns="65000">
            <a:noAutofit/>
          </a:bodyPr>
          <a:lstStyle>
            <a:lvl1pPr indent="0" marL="0" marR="0" rtl="0" algn="ctr">
              <a:spcBef>
                <a:spcPts val="0"/>
              </a:spcBef>
              <a:buNone/>
              <a:defRPr b="1" baseline="0" i="0" sz="2000" u="none" cap="none" strike="noStrike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>
            <p:ph type="title"/>
          </p:nvPr>
        </p:nvSpPr>
        <p:spPr>
          <a:xfrm>
            <a:off x="650239" y="390596"/>
            <a:ext cx="10620599" cy="1625699"/>
          </a:xfrm>
          <a:prstGeom prst="rect">
            <a:avLst/>
          </a:prstGeom>
          <a:noFill/>
          <a:ln>
            <a:noFill/>
          </a:ln>
        </p:spPr>
        <p:txBody>
          <a:bodyPr anchorCtr="0" anchor="b" bIns="130025" lIns="130025" rIns="130025" tIns="130025"/>
          <a:lstStyle>
            <a:lvl1pPr rtl="0" algn="l">
              <a:spcBef>
                <a:spcPts val="0"/>
              </a:spcBef>
              <a:buClr>
                <a:schemeClr val="dk2"/>
              </a:buClr>
              <a:buFont typeface="Cantarel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64" name="Shape 64"/>
          <p:cNvSpPr txBox="1"/>
          <p:nvPr>
            <p:ph idx="10" type="dt"/>
          </p:nvPr>
        </p:nvSpPr>
        <p:spPr>
          <a:xfrm rot="5400000">
            <a:off x="10793913" y="1538605"/>
            <a:ext cx="2861100" cy="546299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rIns="130025" tIns="130025"/>
          <a:lstStyle>
            <a:lvl1pPr indent="0" marL="0" marR="0" rtl="0" algn="r">
              <a:spcBef>
                <a:spcPts val="0"/>
              </a:spcBef>
              <a:defRPr/>
            </a:lvl1pPr>
            <a:lvl2pPr indent="0" marL="647700" marR="0" rtl="0" algn="l">
              <a:spcBef>
                <a:spcPts val="0"/>
              </a:spcBef>
              <a:defRPr/>
            </a:lvl2pPr>
            <a:lvl3pPr indent="0" marL="1295400" marR="0" rtl="0" algn="l">
              <a:spcBef>
                <a:spcPts val="0"/>
              </a:spcBef>
              <a:defRPr/>
            </a:lvl3pPr>
            <a:lvl4pPr indent="0" marL="1955800" marR="0" rtl="0" algn="l">
              <a:spcBef>
                <a:spcPts val="0"/>
              </a:spcBef>
              <a:defRPr/>
            </a:lvl4pPr>
            <a:lvl5pPr indent="0" marL="2603500" marR="0" rtl="0" algn="l">
              <a:spcBef>
                <a:spcPts val="0"/>
              </a:spcBef>
              <a:defRPr/>
            </a:lvl5pPr>
            <a:lvl6pPr indent="0" marL="3251200" marR="0" rtl="0" algn="l">
              <a:spcBef>
                <a:spcPts val="0"/>
              </a:spcBef>
              <a:defRPr/>
            </a:lvl6pPr>
            <a:lvl7pPr indent="0" marL="3898900" marR="0" rtl="0" algn="l">
              <a:spcBef>
                <a:spcPts val="0"/>
              </a:spcBef>
              <a:defRPr/>
            </a:lvl7pPr>
            <a:lvl8pPr indent="0" marL="4546600" marR="0" rtl="0" algn="l">
              <a:spcBef>
                <a:spcPts val="0"/>
              </a:spcBef>
              <a:defRPr/>
            </a:lvl8pPr>
            <a:lvl9pPr indent="0" marL="52070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5" name="Shape 65"/>
          <p:cNvSpPr txBox="1"/>
          <p:nvPr>
            <p:ph idx="12" type="sldNum"/>
          </p:nvPr>
        </p:nvSpPr>
        <p:spPr>
          <a:xfrm>
            <a:off x="11561266" y="8155092"/>
            <a:ext cx="867000" cy="741299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rIns="130025" tIns="65000">
            <a:noAutofit/>
          </a:bodyPr>
          <a:lstStyle>
            <a:lvl1pPr indent="0" marL="0" marR="0" rtl="0" algn="ctr">
              <a:spcBef>
                <a:spcPts val="0"/>
              </a:spcBef>
              <a:buNone/>
              <a:defRPr b="1" baseline="0" i="0" sz="2000" u="none" cap="none" strike="noStrike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</a:p>
        </p:txBody>
      </p:sp>
      <p:sp>
        <p:nvSpPr>
          <p:cNvPr id="66" name="Shape 66"/>
          <p:cNvSpPr txBox="1"/>
          <p:nvPr>
            <p:ph idx="11" type="ftr"/>
          </p:nvPr>
        </p:nvSpPr>
        <p:spPr>
          <a:xfrm rot="5400000">
            <a:off x="9941633" y="5315141"/>
            <a:ext cx="4551599" cy="520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rIns="130025" tIns="130025"/>
          <a:lstStyle>
            <a:lvl1pPr indent="0" marL="0" marR="0" rtl="0" algn="l">
              <a:spcBef>
                <a:spcPts val="0"/>
              </a:spcBef>
              <a:defRPr/>
            </a:lvl1pPr>
            <a:lvl2pPr indent="0" marL="647700" marR="0" rtl="0" algn="l">
              <a:spcBef>
                <a:spcPts val="0"/>
              </a:spcBef>
              <a:defRPr/>
            </a:lvl2pPr>
            <a:lvl3pPr indent="0" marL="1295400" marR="0" rtl="0" algn="l">
              <a:spcBef>
                <a:spcPts val="0"/>
              </a:spcBef>
              <a:defRPr/>
            </a:lvl3pPr>
            <a:lvl4pPr indent="0" marL="1955800" marR="0" rtl="0" algn="l">
              <a:spcBef>
                <a:spcPts val="0"/>
              </a:spcBef>
              <a:defRPr/>
            </a:lvl4pPr>
            <a:lvl5pPr indent="0" marL="2603500" marR="0" rtl="0" algn="l">
              <a:spcBef>
                <a:spcPts val="0"/>
              </a:spcBef>
              <a:defRPr/>
            </a:lvl5pPr>
            <a:lvl6pPr indent="0" marL="3251200" marR="0" rtl="0" algn="l">
              <a:spcBef>
                <a:spcPts val="0"/>
              </a:spcBef>
              <a:defRPr/>
            </a:lvl6pPr>
            <a:lvl7pPr indent="0" marL="3898900" marR="0" rtl="0" algn="l">
              <a:spcBef>
                <a:spcPts val="0"/>
              </a:spcBef>
              <a:defRPr/>
            </a:lvl7pPr>
            <a:lvl8pPr indent="0" marL="4546600" marR="0" rtl="0" algn="l">
              <a:spcBef>
                <a:spcPts val="0"/>
              </a:spcBef>
              <a:defRPr/>
            </a:lvl8pPr>
            <a:lvl9pPr indent="0" marL="5207000" marR="0" rtl="0" algn="l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bg>
      <p:bgPr>
        <a:solidFill>
          <a:schemeClr val="dk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type="title"/>
          </p:nvPr>
        </p:nvSpPr>
        <p:spPr>
          <a:xfrm>
            <a:off x="3251200" y="4118186"/>
            <a:ext cx="8778300" cy="2920799"/>
          </a:xfrm>
          <a:prstGeom prst="rect">
            <a:avLst/>
          </a:prstGeom>
          <a:noFill/>
          <a:ln>
            <a:noFill/>
          </a:ln>
        </p:spPr>
        <p:txBody>
          <a:bodyPr anchorCtr="0" anchor="b" bIns="130025" lIns="130025" rIns="130025" tIns="130025"/>
          <a:lstStyle>
            <a:lvl1pPr rtl="0" algn="l">
              <a:spcBef>
                <a:spcPts val="0"/>
              </a:spcBef>
              <a:buFont typeface="Cantarel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3251200" y="7125546"/>
            <a:ext cx="8778300" cy="19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30025" lIns="130025" rIns="130025" tIns="130025"/>
          <a:lstStyle>
            <a:lvl1pPr indent="0" marL="0" rtl="0">
              <a:spcBef>
                <a:spcPts val="0"/>
              </a:spcBef>
              <a:buClr>
                <a:schemeClr val="lt2"/>
              </a:buClr>
              <a:buFont typeface="Cantarell"/>
              <a:buNone/>
              <a:defRPr/>
            </a:lvl1pPr>
            <a:lvl2pPr rtl="0">
              <a:spcBef>
                <a:spcPts val="0"/>
              </a:spcBef>
              <a:buClr>
                <a:schemeClr val="lt1"/>
              </a:buClr>
              <a:buFont typeface="Cantarell"/>
              <a:buNone/>
              <a:defRPr/>
            </a:lvl2pPr>
            <a:lvl3pPr rtl="0">
              <a:spcBef>
                <a:spcPts val="0"/>
              </a:spcBef>
              <a:buClr>
                <a:schemeClr val="lt1"/>
              </a:buClr>
              <a:buFont typeface="Cantarell"/>
              <a:buNone/>
              <a:defRPr/>
            </a:lvl3pPr>
            <a:lvl4pPr rtl="0">
              <a:spcBef>
                <a:spcPts val="0"/>
              </a:spcBef>
              <a:buClr>
                <a:schemeClr val="lt1"/>
              </a:buClr>
              <a:buFont typeface="Cantarell"/>
              <a:buNone/>
              <a:defRPr/>
            </a:lvl4pPr>
            <a:lvl5pPr rtl="0">
              <a:spcBef>
                <a:spcPts val="0"/>
              </a:spcBef>
              <a:buClr>
                <a:schemeClr val="lt1"/>
              </a:buClr>
              <a:buFont typeface="Cantarell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70" name="Shape 70"/>
          <p:cNvSpPr txBox="1"/>
          <p:nvPr>
            <p:ph idx="10" type="dt"/>
          </p:nvPr>
        </p:nvSpPr>
        <p:spPr>
          <a:xfrm rot="5400000">
            <a:off x="11041158" y="1664597"/>
            <a:ext cx="3251099" cy="5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rIns="130025" tIns="130025"/>
          <a:lstStyle>
            <a:lvl1pPr indent="0" marL="0" marR="0" rtl="0" algn="r">
              <a:spcBef>
                <a:spcPts val="0"/>
              </a:spcBef>
              <a:defRPr/>
            </a:lvl1pPr>
            <a:lvl2pPr indent="0" marL="647700" marR="0" rtl="0" algn="l">
              <a:spcBef>
                <a:spcPts val="0"/>
              </a:spcBef>
              <a:defRPr/>
            </a:lvl2pPr>
            <a:lvl3pPr indent="0" marL="1295400" marR="0" rtl="0" algn="l">
              <a:spcBef>
                <a:spcPts val="0"/>
              </a:spcBef>
              <a:defRPr/>
            </a:lvl3pPr>
            <a:lvl4pPr indent="0" marL="1955800" marR="0" rtl="0" algn="l">
              <a:spcBef>
                <a:spcPts val="0"/>
              </a:spcBef>
              <a:defRPr/>
            </a:lvl4pPr>
            <a:lvl5pPr indent="0" marL="2603500" marR="0" rtl="0" algn="l">
              <a:spcBef>
                <a:spcPts val="0"/>
              </a:spcBef>
              <a:defRPr/>
            </a:lvl5pPr>
            <a:lvl6pPr indent="0" marL="3251200" marR="0" rtl="0" algn="l">
              <a:spcBef>
                <a:spcPts val="0"/>
              </a:spcBef>
              <a:defRPr/>
            </a:lvl6pPr>
            <a:lvl7pPr indent="0" marL="3898900" marR="0" rtl="0" algn="l">
              <a:spcBef>
                <a:spcPts val="0"/>
              </a:spcBef>
              <a:defRPr/>
            </a:lvl7pPr>
            <a:lvl8pPr indent="0" marL="4546600" marR="0" rtl="0" algn="l">
              <a:spcBef>
                <a:spcPts val="0"/>
              </a:spcBef>
              <a:defRPr/>
            </a:lvl8pPr>
            <a:lvl9pPr indent="0" marL="52070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1" name="Shape 71"/>
          <p:cNvSpPr txBox="1"/>
          <p:nvPr>
            <p:ph idx="11" type="ftr"/>
          </p:nvPr>
        </p:nvSpPr>
        <p:spPr>
          <a:xfrm rot="5400000">
            <a:off x="10065625" y="5943184"/>
            <a:ext cx="5201999" cy="546299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rIns="130025" tIns="130025"/>
          <a:lstStyle>
            <a:lvl1pPr indent="0" marL="0" marR="0" rtl="0" algn="l">
              <a:spcBef>
                <a:spcPts val="0"/>
              </a:spcBef>
              <a:defRPr/>
            </a:lvl1pPr>
            <a:lvl2pPr indent="0" marL="647700" marR="0" rtl="0" algn="l">
              <a:spcBef>
                <a:spcPts val="0"/>
              </a:spcBef>
              <a:defRPr/>
            </a:lvl2pPr>
            <a:lvl3pPr indent="0" marL="1295400" marR="0" rtl="0" algn="l">
              <a:spcBef>
                <a:spcPts val="0"/>
              </a:spcBef>
              <a:defRPr/>
            </a:lvl3pPr>
            <a:lvl4pPr indent="0" marL="1955800" marR="0" rtl="0" algn="l">
              <a:spcBef>
                <a:spcPts val="0"/>
              </a:spcBef>
              <a:defRPr/>
            </a:lvl4pPr>
            <a:lvl5pPr indent="0" marL="2603500" marR="0" rtl="0" algn="l">
              <a:spcBef>
                <a:spcPts val="0"/>
              </a:spcBef>
              <a:defRPr/>
            </a:lvl5pPr>
            <a:lvl6pPr indent="0" marL="3251200" marR="0" rtl="0" algn="l">
              <a:spcBef>
                <a:spcPts val="0"/>
              </a:spcBef>
              <a:defRPr/>
            </a:lvl6pPr>
            <a:lvl7pPr indent="0" marL="3898900" marR="0" rtl="0" algn="l">
              <a:spcBef>
                <a:spcPts val="0"/>
              </a:spcBef>
              <a:defRPr/>
            </a:lvl7pPr>
            <a:lvl8pPr indent="0" marL="4546600" marR="0" rtl="0" algn="l">
              <a:spcBef>
                <a:spcPts val="0"/>
              </a:spcBef>
              <a:defRPr/>
            </a:lvl8pPr>
            <a:lvl9pPr indent="0" marL="52070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2" name="Shape 72"/>
          <p:cNvSpPr/>
          <p:nvPr/>
        </p:nvSpPr>
        <p:spPr>
          <a:xfrm>
            <a:off x="541866" y="0"/>
            <a:ext cx="867000" cy="9753599"/>
          </a:xfrm>
          <a:prstGeom prst="rect">
            <a:avLst/>
          </a:prstGeom>
          <a:solidFill>
            <a:srgbClr val="D9EEB4">
              <a:alpha val="53725"/>
            </a:srgbClr>
          </a:solidFill>
          <a:ln>
            <a:noFill/>
          </a:ln>
        </p:spPr>
        <p:txBody>
          <a:bodyPr anchorCtr="0" anchor="ctr" bIns="65000" lIns="130025" rIns="130025" tIns="650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2600" u="none" cap="none" strike="noStrike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73" name="Shape 73"/>
          <p:cNvSpPr/>
          <p:nvPr/>
        </p:nvSpPr>
        <p:spPr>
          <a:xfrm>
            <a:off x="393011" y="0"/>
            <a:ext cx="148800" cy="9753599"/>
          </a:xfrm>
          <a:prstGeom prst="rect">
            <a:avLst/>
          </a:prstGeom>
          <a:solidFill>
            <a:srgbClr val="E8F4D2">
              <a:alpha val="35686"/>
            </a:srgbClr>
          </a:solidFill>
          <a:ln>
            <a:noFill/>
          </a:ln>
        </p:spPr>
        <p:txBody>
          <a:bodyPr anchorCtr="0" anchor="ctr" bIns="65000" lIns="130025" rIns="130025" tIns="650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2600" u="none" cap="none" strike="noStrike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74" name="Shape 74"/>
          <p:cNvSpPr/>
          <p:nvPr/>
        </p:nvSpPr>
        <p:spPr>
          <a:xfrm>
            <a:off x="1408853" y="0"/>
            <a:ext cx="258599" cy="9753599"/>
          </a:xfrm>
          <a:prstGeom prst="rect">
            <a:avLst/>
          </a:prstGeom>
          <a:solidFill>
            <a:srgbClr val="E8F4D2">
              <a:alpha val="69803"/>
            </a:srgbClr>
          </a:solidFill>
          <a:ln>
            <a:noFill/>
          </a:ln>
        </p:spPr>
        <p:txBody>
          <a:bodyPr anchorCtr="0" anchor="ctr" bIns="65000" lIns="130025" rIns="130025" tIns="650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2600" u="none" cap="none" strike="noStrike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75" name="Shape 75"/>
          <p:cNvSpPr/>
          <p:nvPr/>
        </p:nvSpPr>
        <p:spPr>
          <a:xfrm>
            <a:off x="1623210" y="0"/>
            <a:ext cx="327600" cy="9753599"/>
          </a:xfrm>
          <a:prstGeom prst="rect">
            <a:avLst/>
          </a:prstGeom>
          <a:solidFill>
            <a:srgbClr val="F4FAEA">
              <a:alpha val="70980"/>
            </a:srgbClr>
          </a:solidFill>
          <a:ln>
            <a:noFill/>
          </a:ln>
        </p:spPr>
        <p:txBody>
          <a:bodyPr anchorCtr="0" anchor="ctr" bIns="65000" lIns="130025" rIns="130025" tIns="650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2600" u="none" cap="none" strike="noStrike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cxnSp>
        <p:nvCxnSpPr>
          <p:cNvPr id="76" name="Shape 76"/>
          <p:cNvCxnSpPr/>
          <p:nvPr/>
        </p:nvCxnSpPr>
        <p:spPr>
          <a:xfrm>
            <a:off x="151244" y="0"/>
            <a:ext cx="0" cy="9753599"/>
          </a:xfrm>
          <a:prstGeom prst="straightConnector1">
            <a:avLst/>
          </a:prstGeom>
          <a:noFill/>
          <a:ln cap="flat" w="57150">
            <a:solidFill>
              <a:srgbClr val="D9EEB4">
                <a:alpha val="72941"/>
              </a:srgbClr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7" name="Shape 77"/>
          <p:cNvCxnSpPr/>
          <p:nvPr/>
        </p:nvCxnSpPr>
        <p:spPr>
          <a:xfrm>
            <a:off x="1300479" y="0"/>
            <a:ext cx="0" cy="9753599"/>
          </a:xfrm>
          <a:prstGeom prst="straightConnector1">
            <a:avLst/>
          </a:prstGeom>
          <a:noFill/>
          <a:ln cap="flat" w="57150">
            <a:solidFill>
              <a:srgbClr val="F4FAEA">
                <a:alpha val="82745"/>
              </a:srgbClr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8" name="Shape 78"/>
          <p:cNvCxnSpPr/>
          <p:nvPr/>
        </p:nvCxnSpPr>
        <p:spPr>
          <a:xfrm>
            <a:off x="1214737" y="0"/>
            <a:ext cx="0" cy="9753599"/>
          </a:xfrm>
          <a:prstGeom prst="straightConnector1">
            <a:avLst/>
          </a:prstGeom>
          <a:noFill/>
          <a:ln cap="flat" w="57150">
            <a:solidFill>
              <a:srgbClr val="D9EEB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9" name="Shape 79"/>
          <p:cNvCxnSpPr/>
          <p:nvPr/>
        </p:nvCxnSpPr>
        <p:spPr>
          <a:xfrm>
            <a:off x="2455665" y="0"/>
            <a:ext cx="0" cy="9753599"/>
          </a:xfrm>
          <a:prstGeom prst="straightConnector1">
            <a:avLst/>
          </a:prstGeom>
          <a:noFill/>
          <a:ln cap="flat" w="28575">
            <a:solidFill>
              <a:srgbClr val="D9EEB4">
                <a:alpha val="81960"/>
              </a:srgbClr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0" name="Shape 80"/>
          <p:cNvCxnSpPr/>
          <p:nvPr/>
        </p:nvCxnSpPr>
        <p:spPr>
          <a:xfrm>
            <a:off x="1517226" y="0"/>
            <a:ext cx="0" cy="9753599"/>
          </a:xfrm>
          <a:prstGeom prst="straightConnector1">
            <a:avLst/>
          </a:prstGeom>
          <a:noFill/>
          <a:ln cap="flat" w="9525">
            <a:solidFill>
              <a:srgbClr val="D9EEB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1" name="Shape 81"/>
          <p:cNvSpPr/>
          <p:nvPr/>
        </p:nvSpPr>
        <p:spPr>
          <a:xfrm>
            <a:off x="1733973" y="0"/>
            <a:ext cx="108300" cy="9753599"/>
          </a:xfrm>
          <a:prstGeom prst="rect">
            <a:avLst/>
          </a:prstGeom>
          <a:solidFill>
            <a:srgbClr val="D9EEB4">
              <a:alpha val="50980"/>
            </a:srgbClr>
          </a:solidFill>
          <a:ln>
            <a:noFill/>
          </a:ln>
        </p:spPr>
        <p:txBody>
          <a:bodyPr anchorCtr="0" anchor="ctr" bIns="65000" lIns="130025" rIns="130025" tIns="650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2600" u="none" cap="none" strike="noStrike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82" name="Shape 82"/>
          <p:cNvSpPr/>
          <p:nvPr/>
        </p:nvSpPr>
        <p:spPr>
          <a:xfrm>
            <a:off x="866986" y="4876800"/>
            <a:ext cx="1842299" cy="184229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65000" lIns="130025" rIns="130025" tIns="650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2600" u="none" cap="none" strike="noStrike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83" name="Shape 83"/>
          <p:cNvSpPr/>
          <p:nvPr/>
        </p:nvSpPr>
        <p:spPr>
          <a:xfrm>
            <a:off x="1884023" y="6921603"/>
            <a:ext cx="912300" cy="912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65000" lIns="130025" rIns="130025" tIns="650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2600" u="none" cap="none" strike="noStrike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84" name="Shape 84"/>
          <p:cNvSpPr/>
          <p:nvPr/>
        </p:nvSpPr>
        <p:spPr>
          <a:xfrm>
            <a:off x="1551758" y="7823121"/>
            <a:ext cx="194999" cy="19499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65000" lIns="130025" rIns="130025" tIns="650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2600" u="none" cap="none" strike="noStrike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85" name="Shape 85"/>
          <p:cNvSpPr/>
          <p:nvPr/>
        </p:nvSpPr>
        <p:spPr>
          <a:xfrm>
            <a:off x="2366873" y="8236373"/>
            <a:ext cx="389999" cy="38999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65000" lIns="130025" rIns="130025" tIns="650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2600" u="none" cap="none" strike="noStrike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86" name="Shape 86"/>
          <p:cNvSpPr/>
          <p:nvPr/>
        </p:nvSpPr>
        <p:spPr>
          <a:xfrm>
            <a:off x="2672412" y="6371396"/>
            <a:ext cx="520199" cy="52019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65000" lIns="130025" rIns="130025" tIns="650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2600" u="none" cap="none" strike="noStrike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cxnSp>
        <p:nvCxnSpPr>
          <p:cNvPr id="87" name="Shape 87"/>
          <p:cNvCxnSpPr/>
          <p:nvPr/>
        </p:nvCxnSpPr>
        <p:spPr>
          <a:xfrm>
            <a:off x="12939297" y="0"/>
            <a:ext cx="0" cy="9753599"/>
          </a:xfrm>
          <a:prstGeom prst="straightConnector1">
            <a:avLst/>
          </a:prstGeom>
          <a:noFill/>
          <a:ln cap="flat" w="57150">
            <a:solidFill>
              <a:srgbClr val="D9EEB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8" name="Shape 88"/>
          <p:cNvSpPr txBox="1"/>
          <p:nvPr>
            <p:ph idx="12" type="sldNum"/>
          </p:nvPr>
        </p:nvSpPr>
        <p:spPr>
          <a:xfrm>
            <a:off x="1906653" y="7009709"/>
            <a:ext cx="867000" cy="735899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rIns="130025" tIns="65000">
            <a:noAutofit/>
          </a:bodyPr>
          <a:lstStyle>
            <a:lvl1pPr indent="0" marL="0" marR="0" rtl="0" algn="ctr">
              <a:spcBef>
                <a:spcPts val="0"/>
              </a:spcBef>
              <a:buNone/>
              <a:defRPr b="1" baseline="0" i="0" sz="2000" u="none" cap="none" strike="noStrike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type="title"/>
          </p:nvPr>
        </p:nvSpPr>
        <p:spPr>
          <a:xfrm>
            <a:off x="650239" y="390596"/>
            <a:ext cx="10620599" cy="1625699"/>
          </a:xfrm>
          <a:prstGeom prst="rect">
            <a:avLst/>
          </a:prstGeom>
          <a:noFill/>
          <a:ln>
            <a:noFill/>
          </a:ln>
        </p:spPr>
        <p:txBody>
          <a:bodyPr anchorCtr="0" anchor="b" bIns="130025" lIns="130025" rIns="130025" tIns="130025"/>
          <a:lstStyle>
            <a:lvl1pPr rtl="0" algn="l">
              <a:spcBef>
                <a:spcPts val="0"/>
              </a:spcBef>
              <a:buClr>
                <a:schemeClr val="dk2"/>
              </a:buClr>
              <a:buFont typeface="Cantarel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91" name="Shape 91"/>
          <p:cNvSpPr txBox="1"/>
          <p:nvPr>
            <p:ph idx="10" type="dt"/>
          </p:nvPr>
        </p:nvSpPr>
        <p:spPr>
          <a:xfrm rot="5400000">
            <a:off x="10793913" y="1538605"/>
            <a:ext cx="2861100" cy="546299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rIns="130025" tIns="130025"/>
          <a:lstStyle>
            <a:lvl1pPr indent="0" marL="0" marR="0" rtl="0" algn="r">
              <a:spcBef>
                <a:spcPts val="0"/>
              </a:spcBef>
              <a:defRPr/>
            </a:lvl1pPr>
            <a:lvl2pPr indent="0" marL="647700" marR="0" rtl="0" algn="l">
              <a:spcBef>
                <a:spcPts val="0"/>
              </a:spcBef>
              <a:defRPr/>
            </a:lvl2pPr>
            <a:lvl3pPr indent="0" marL="1295400" marR="0" rtl="0" algn="l">
              <a:spcBef>
                <a:spcPts val="0"/>
              </a:spcBef>
              <a:defRPr/>
            </a:lvl3pPr>
            <a:lvl4pPr indent="0" marL="1955800" marR="0" rtl="0" algn="l">
              <a:spcBef>
                <a:spcPts val="0"/>
              </a:spcBef>
              <a:defRPr/>
            </a:lvl4pPr>
            <a:lvl5pPr indent="0" marL="2603500" marR="0" rtl="0" algn="l">
              <a:spcBef>
                <a:spcPts val="0"/>
              </a:spcBef>
              <a:defRPr/>
            </a:lvl5pPr>
            <a:lvl6pPr indent="0" marL="3251200" marR="0" rtl="0" algn="l">
              <a:spcBef>
                <a:spcPts val="0"/>
              </a:spcBef>
              <a:defRPr/>
            </a:lvl6pPr>
            <a:lvl7pPr indent="0" marL="3898900" marR="0" rtl="0" algn="l">
              <a:spcBef>
                <a:spcPts val="0"/>
              </a:spcBef>
              <a:defRPr/>
            </a:lvl7pPr>
            <a:lvl8pPr indent="0" marL="4546600" marR="0" rtl="0" algn="l">
              <a:spcBef>
                <a:spcPts val="0"/>
              </a:spcBef>
              <a:defRPr/>
            </a:lvl8pPr>
            <a:lvl9pPr indent="0" marL="52070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92" name="Shape 92"/>
          <p:cNvSpPr txBox="1"/>
          <p:nvPr>
            <p:ph idx="11" type="ftr"/>
          </p:nvPr>
        </p:nvSpPr>
        <p:spPr>
          <a:xfrm rot="5400000">
            <a:off x="9941633" y="5315141"/>
            <a:ext cx="4551599" cy="520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rIns="130025" tIns="130025"/>
          <a:lstStyle>
            <a:lvl1pPr indent="0" marL="0" marR="0" rtl="0" algn="l">
              <a:spcBef>
                <a:spcPts val="0"/>
              </a:spcBef>
              <a:defRPr/>
            </a:lvl1pPr>
            <a:lvl2pPr indent="0" marL="647700" marR="0" rtl="0" algn="l">
              <a:spcBef>
                <a:spcPts val="0"/>
              </a:spcBef>
              <a:defRPr/>
            </a:lvl2pPr>
            <a:lvl3pPr indent="0" marL="1295400" marR="0" rtl="0" algn="l">
              <a:spcBef>
                <a:spcPts val="0"/>
              </a:spcBef>
              <a:defRPr/>
            </a:lvl3pPr>
            <a:lvl4pPr indent="0" marL="1955800" marR="0" rtl="0" algn="l">
              <a:spcBef>
                <a:spcPts val="0"/>
              </a:spcBef>
              <a:defRPr/>
            </a:lvl4pPr>
            <a:lvl5pPr indent="0" marL="2603500" marR="0" rtl="0" algn="l">
              <a:spcBef>
                <a:spcPts val="0"/>
              </a:spcBef>
              <a:defRPr/>
            </a:lvl5pPr>
            <a:lvl6pPr indent="0" marL="3251200" marR="0" rtl="0" algn="l">
              <a:spcBef>
                <a:spcPts val="0"/>
              </a:spcBef>
              <a:defRPr/>
            </a:lvl6pPr>
            <a:lvl7pPr indent="0" marL="3898900" marR="0" rtl="0" algn="l">
              <a:spcBef>
                <a:spcPts val="0"/>
              </a:spcBef>
              <a:defRPr/>
            </a:lvl7pPr>
            <a:lvl8pPr indent="0" marL="4546600" marR="0" rtl="0" algn="l">
              <a:spcBef>
                <a:spcPts val="0"/>
              </a:spcBef>
              <a:defRPr/>
            </a:lvl8pPr>
            <a:lvl9pPr indent="0" marL="52070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93" name="Shape 93"/>
          <p:cNvSpPr txBox="1"/>
          <p:nvPr>
            <p:ph idx="12" type="sldNum"/>
          </p:nvPr>
        </p:nvSpPr>
        <p:spPr>
          <a:xfrm>
            <a:off x="11561266" y="8155092"/>
            <a:ext cx="867000" cy="741299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rIns="130025" tIns="65000">
            <a:noAutofit/>
          </a:bodyPr>
          <a:lstStyle>
            <a:lvl1pPr indent="0" marL="0" marR="0" rtl="0" algn="ctr">
              <a:spcBef>
                <a:spcPts val="0"/>
              </a:spcBef>
              <a:buNone/>
              <a:defRPr b="1" baseline="0" i="0" sz="2000" u="none" cap="none" strike="noStrike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</a:p>
        </p:txBody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650239" y="2275840"/>
            <a:ext cx="5201999" cy="65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30025" lIns="130025" rIns="130025" tIns="130025"/>
          <a:lstStyle>
            <a:lvl1pPr indent="-241300" marL="393700" rtl="0" algn="l">
              <a:spcBef>
                <a:spcPts val="900"/>
              </a:spcBef>
              <a:buClr>
                <a:schemeClr val="accent1"/>
              </a:buClr>
              <a:buFont typeface="Noto Symbol"/>
              <a:buChar char="•"/>
              <a:defRPr/>
            </a:lvl1pPr>
            <a:lvl2pPr indent="-254000" marL="914400" rtl="0" algn="l">
              <a:spcBef>
                <a:spcPts val="600"/>
              </a:spcBef>
              <a:buClr>
                <a:schemeClr val="accent1"/>
              </a:buClr>
              <a:buFont typeface="Noto Symbol"/>
              <a:buChar char="●"/>
              <a:defRPr/>
            </a:lvl2pPr>
            <a:lvl3pPr indent="-165100" marL="1295400" rtl="0" algn="l">
              <a:spcBef>
                <a:spcPts val="500"/>
              </a:spcBef>
              <a:buClr>
                <a:srgbClr val="7EB41E"/>
              </a:buClr>
              <a:buFont typeface="Noto Symbol"/>
              <a:buChar char="•"/>
              <a:defRPr/>
            </a:lvl3pPr>
            <a:lvl4pPr indent="-165100" marL="1689100" rtl="0" algn="l">
              <a:spcBef>
                <a:spcPts val="500"/>
              </a:spcBef>
              <a:buClr>
                <a:srgbClr val="D9EEB4"/>
              </a:buClr>
              <a:buFont typeface="Noto Symbol"/>
              <a:buChar char="•"/>
              <a:defRPr/>
            </a:lvl4pPr>
            <a:lvl5pPr indent="-177800" marL="2082800" rtl="0" algn="l">
              <a:spcBef>
                <a:spcPts val="500"/>
              </a:spcBef>
              <a:buClr>
                <a:srgbClr val="D0DCF2"/>
              </a:buClr>
              <a:buFont typeface="Noto Symbol"/>
              <a:buChar char="●"/>
              <a:defRPr/>
            </a:lvl5pPr>
            <a:lvl6pPr indent="-127000" marL="2476500" rtl="0" algn="l">
              <a:spcBef>
                <a:spcPts val="500"/>
              </a:spcBef>
              <a:buClr>
                <a:schemeClr val="accent1"/>
              </a:buClr>
              <a:buFont typeface="Cantarell"/>
              <a:buChar char="•"/>
              <a:defRPr/>
            </a:lvl6pPr>
            <a:lvl7pPr indent="-177800" marL="2857500" rtl="0" algn="l">
              <a:spcBef>
                <a:spcPts val="400"/>
              </a:spcBef>
              <a:buClr>
                <a:srgbClr val="D9EEB4"/>
              </a:buClr>
              <a:buFont typeface="Noto Symbol"/>
              <a:buChar char="○"/>
              <a:defRPr/>
            </a:lvl7pPr>
            <a:lvl8pPr indent="-139700" marL="3251200" rtl="0" algn="l">
              <a:spcBef>
                <a:spcPts val="400"/>
              </a:spcBef>
              <a:buClr>
                <a:schemeClr val="accent2"/>
              </a:buClr>
              <a:buFont typeface="Cantarell"/>
              <a:buChar char="•"/>
              <a:defRPr/>
            </a:lvl8pPr>
            <a:lvl9pPr indent="-139700" marL="3644900" rtl="0" algn="l">
              <a:spcBef>
                <a:spcPts val="400"/>
              </a:spcBef>
              <a:buClr>
                <a:srgbClr val="7EB41E"/>
              </a:buClr>
              <a:buFont typeface="Cantarell"/>
              <a:buChar char="•"/>
              <a:defRPr/>
            </a:lvl9pPr>
          </a:lstStyle>
          <a:p/>
        </p:txBody>
      </p:sp>
      <p:sp>
        <p:nvSpPr>
          <p:cNvPr id="95" name="Shape 95"/>
          <p:cNvSpPr txBox="1"/>
          <p:nvPr>
            <p:ph idx="2" type="body"/>
          </p:nvPr>
        </p:nvSpPr>
        <p:spPr>
          <a:xfrm>
            <a:off x="6073241" y="2275840"/>
            <a:ext cx="5201999" cy="65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30025" lIns="130025" rIns="130025" tIns="130025"/>
          <a:lstStyle>
            <a:lvl1pPr indent="-241300" marL="393700" rtl="0" algn="l">
              <a:spcBef>
                <a:spcPts val="900"/>
              </a:spcBef>
              <a:buClr>
                <a:schemeClr val="accent1"/>
              </a:buClr>
              <a:buFont typeface="Noto Symbol"/>
              <a:buChar char="•"/>
              <a:defRPr/>
            </a:lvl1pPr>
            <a:lvl2pPr indent="-254000" marL="914400" rtl="0" algn="l">
              <a:spcBef>
                <a:spcPts val="600"/>
              </a:spcBef>
              <a:buClr>
                <a:schemeClr val="accent1"/>
              </a:buClr>
              <a:buFont typeface="Noto Symbol"/>
              <a:buChar char="●"/>
              <a:defRPr/>
            </a:lvl2pPr>
            <a:lvl3pPr indent="-165100" marL="1295400" rtl="0" algn="l">
              <a:spcBef>
                <a:spcPts val="500"/>
              </a:spcBef>
              <a:buClr>
                <a:srgbClr val="7EB41E"/>
              </a:buClr>
              <a:buFont typeface="Noto Symbol"/>
              <a:buChar char="•"/>
              <a:defRPr/>
            </a:lvl3pPr>
            <a:lvl4pPr indent="-165100" marL="1689100" rtl="0" algn="l">
              <a:spcBef>
                <a:spcPts val="500"/>
              </a:spcBef>
              <a:buClr>
                <a:srgbClr val="D9EEB4"/>
              </a:buClr>
              <a:buFont typeface="Noto Symbol"/>
              <a:buChar char="•"/>
              <a:defRPr/>
            </a:lvl4pPr>
            <a:lvl5pPr indent="-177800" marL="2082800" rtl="0" algn="l">
              <a:spcBef>
                <a:spcPts val="500"/>
              </a:spcBef>
              <a:buClr>
                <a:srgbClr val="D0DCF2"/>
              </a:buClr>
              <a:buFont typeface="Noto Symbol"/>
              <a:buChar char="●"/>
              <a:defRPr/>
            </a:lvl5pPr>
            <a:lvl6pPr indent="-127000" marL="2476500" rtl="0" algn="l">
              <a:spcBef>
                <a:spcPts val="500"/>
              </a:spcBef>
              <a:buClr>
                <a:schemeClr val="accent1"/>
              </a:buClr>
              <a:buFont typeface="Cantarell"/>
              <a:buChar char="•"/>
              <a:defRPr/>
            </a:lvl6pPr>
            <a:lvl7pPr indent="-177800" marL="2857500" rtl="0" algn="l">
              <a:spcBef>
                <a:spcPts val="400"/>
              </a:spcBef>
              <a:buClr>
                <a:srgbClr val="D9EEB4"/>
              </a:buClr>
              <a:buFont typeface="Noto Symbol"/>
              <a:buChar char="○"/>
              <a:defRPr/>
            </a:lvl7pPr>
            <a:lvl8pPr indent="-139700" marL="3251200" rtl="0" algn="l">
              <a:spcBef>
                <a:spcPts val="400"/>
              </a:spcBef>
              <a:buClr>
                <a:schemeClr val="accent2"/>
              </a:buClr>
              <a:buFont typeface="Cantarell"/>
              <a:buChar char="•"/>
              <a:defRPr/>
            </a:lvl8pPr>
            <a:lvl9pPr indent="-139700" marL="3644900" rtl="0" algn="l">
              <a:spcBef>
                <a:spcPts val="400"/>
              </a:spcBef>
              <a:buClr>
                <a:srgbClr val="7EB41E"/>
              </a:buClr>
              <a:buFont typeface="Cantarell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type="title"/>
          </p:nvPr>
        </p:nvSpPr>
        <p:spPr>
          <a:xfrm>
            <a:off x="650239" y="388337"/>
            <a:ext cx="10728899" cy="1625699"/>
          </a:xfrm>
          <a:prstGeom prst="rect">
            <a:avLst/>
          </a:prstGeom>
          <a:noFill/>
          <a:ln>
            <a:noFill/>
          </a:ln>
        </p:spPr>
        <p:txBody>
          <a:bodyPr anchorCtr="0" anchor="b" bIns="130025" lIns="130025" rIns="130025" tIns="1300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98" name="Shape 98"/>
          <p:cNvSpPr txBox="1"/>
          <p:nvPr>
            <p:ph idx="10" type="dt"/>
          </p:nvPr>
        </p:nvSpPr>
        <p:spPr>
          <a:xfrm rot="5400000">
            <a:off x="10793913" y="1538605"/>
            <a:ext cx="2861100" cy="546299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rIns="130025" tIns="130025"/>
          <a:lstStyle>
            <a:lvl1pPr indent="0" marL="0" marR="0" rtl="0" algn="r">
              <a:spcBef>
                <a:spcPts val="0"/>
              </a:spcBef>
              <a:defRPr/>
            </a:lvl1pPr>
            <a:lvl2pPr indent="0" marL="647700" marR="0" rtl="0" algn="l">
              <a:spcBef>
                <a:spcPts val="0"/>
              </a:spcBef>
              <a:defRPr/>
            </a:lvl2pPr>
            <a:lvl3pPr indent="0" marL="1295400" marR="0" rtl="0" algn="l">
              <a:spcBef>
                <a:spcPts val="0"/>
              </a:spcBef>
              <a:defRPr/>
            </a:lvl3pPr>
            <a:lvl4pPr indent="0" marL="1955800" marR="0" rtl="0" algn="l">
              <a:spcBef>
                <a:spcPts val="0"/>
              </a:spcBef>
              <a:defRPr/>
            </a:lvl4pPr>
            <a:lvl5pPr indent="0" marL="2603500" marR="0" rtl="0" algn="l">
              <a:spcBef>
                <a:spcPts val="0"/>
              </a:spcBef>
              <a:defRPr/>
            </a:lvl5pPr>
            <a:lvl6pPr indent="0" marL="3251200" marR="0" rtl="0" algn="l">
              <a:spcBef>
                <a:spcPts val="0"/>
              </a:spcBef>
              <a:defRPr/>
            </a:lvl6pPr>
            <a:lvl7pPr indent="0" marL="3898900" marR="0" rtl="0" algn="l">
              <a:spcBef>
                <a:spcPts val="0"/>
              </a:spcBef>
              <a:defRPr/>
            </a:lvl7pPr>
            <a:lvl8pPr indent="0" marL="4546600" marR="0" rtl="0" algn="l">
              <a:spcBef>
                <a:spcPts val="0"/>
              </a:spcBef>
              <a:defRPr/>
            </a:lvl8pPr>
            <a:lvl9pPr indent="0" marL="52070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99" name="Shape 99"/>
          <p:cNvSpPr txBox="1"/>
          <p:nvPr>
            <p:ph idx="11" type="ftr"/>
          </p:nvPr>
        </p:nvSpPr>
        <p:spPr>
          <a:xfrm rot="5400000">
            <a:off x="9941633" y="5315141"/>
            <a:ext cx="4551599" cy="520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rIns="130025" tIns="130025"/>
          <a:lstStyle>
            <a:lvl1pPr indent="0" marL="0" marR="0" rtl="0" algn="l">
              <a:spcBef>
                <a:spcPts val="0"/>
              </a:spcBef>
              <a:defRPr/>
            </a:lvl1pPr>
            <a:lvl2pPr indent="0" marL="647700" marR="0" rtl="0" algn="l">
              <a:spcBef>
                <a:spcPts val="0"/>
              </a:spcBef>
              <a:defRPr/>
            </a:lvl2pPr>
            <a:lvl3pPr indent="0" marL="1295400" marR="0" rtl="0" algn="l">
              <a:spcBef>
                <a:spcPts val="0"/>
              </a:spcBef>
              <a:defRPr/>
            </a:lvl3pPr>
            <a:lvl4pPr indent="0" marL="1955800" marR="0" rtl="0" algn="l">
              <a:spcBef>
                <a:spcPts val="0"/>
              </a:spcBef>
              <a:defRPr/>
            </a:lvl4pPr>
            <a:lvl5pPr indent="0" marL="2603500" marR="0" rtl="0" algn="l">
              <a:spcBef>
                <a:spcPts val="0"/>
              </a:spcBef>
              <a:defRPr/>
            </a:lvl5pPr>
            <a:lvl6pPr indent="0" marL="3251200" marR="0" rtl="0" algn="l">
              <a:spcBef>
                <a:spcPts val="0"/>
              </a:spcBef>
              <a:defRPr/>
            </a:lvl6pPr>
            <a:lvl7pPr indent="0" marL="3898900" marR="0" rtl="0" algn="l">
              <a:spcBef>
                <a:spcPts val="0"/>
              </a:spcBef>
              <a:defRPr/>
            </a:lvl7pPr>
            <a:lvl8pPr indent="0" marL="4546600" marR="0" rtl="0" algn="l">
              <a:spcBef>
                <a:spcPts val="0"/>
              </a:spcBef>
              <a:defRPr/>
            </a:lvl8pPr>
            <a:lvl9pPr indent="0" marL="52070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00" name="Shape 100"/>
          <p:cNvSpPr txBox="1"/>
          <p:nvPr>
            <p:ph idx="12" type="sldNum"/>
          </p:nvPr>
        </p:nvSpPr>
        <p:spPr>
          <a:xfrm>
            <a:off x="11561266" y="8155092"/>
            <a:ext cx="867000" cy="741299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rIns="130025" tIns="65000">
            <a:noAutofit/>
          </a:bodyPr>
          <a:lstStyle>
            <a:lvl1pPr indent="0" marL="0" marR="0" rtl="0" algn="ctr">
              <a:spcBef>
                <a:spcPts val="0"/>
              </a:spcBef>
              <a:buNone/>
              <a:defRPr b="1" baseline="0" i="0" sz="2000" u="none" cap="none" strike="noStrike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</a:p>
        </p:txBody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650239" y="3359573"/>
            <a:ext cx="5201999" cy="55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30025" lIns="130025" rIns="130025" tIns="130025"/>
          <a:lstStyle>
            <a:lvl1pPr indent="-241300" marL="393700" rtl="0" algn="l">
              <a:spcBef>
                <a:spcPts val="900"/>
              </a:spcBef>
              <a:buClr>
                <a:schemeClr val="accent1"/>
              </a:buClr>
              <a:buFont typeface="Noto Symbol"/>
              <a:buChar char="•"/>
              <a:defRPr/>
            </a:lvl1pPr>
            <a:lvl2pPr indent="-254000" marL="914400" rtl="0" algn="l">
              <a:spcBef>
                <a:spcPts val="600"/>
              </a:spcBef>
              <a:buClr>
                <a:schemeClr val="accent1"/>
              </a:buClr>
              <a:buFont typeface="Noto Symbol"/>
              <a:buChar char="●"/>
              <a:defRPr/>
            </a:lvl2pPr>
            <a:lvl3pPr indent="-165100" marL="1295400" rtl="0" algn="l">
              <a:spcBef>
                <a:spcPts val="500"/>
              </a:spcBef>
              <a:buClr>
                <a:srgbClr val="7EB41E"/>
              </a:buClr>
              <a:buFont typeface="Noto Symbol"/>
              <a:buChar char="•"/>
              <a:defRPr/>
            </a:lvl3pPr>
            <a:lvl4pPr indent="-165100" marL="1689100" rtl="0" algn="l">
              <a:spcBef>
                <a:spcPts val="500"/>
              </a:spcBef>
              <a:buClr>
                <a:srgbClr val="D9EEB4"/>
              </a:buClr>
              <a:buFont typeface="Noto Symbol"/>
              <a:buChar char="•"/>
              <a:defRPr/>
            </a:lvl4pPr>
            <a:lvl5pPr indent="-177800" marL="2082800" rtl="0" algn="l">
              <a:spcBef>
                <a:spcPts val="500"/>
              </a:spcBef>
              <a:buClr>
                <a:srgbClr val="D0DCF2"/>
              </a:buClr>
              <a:buFont typeface="Noto Symbol"/>
              <a:buChar char="●"/>
              <a:defRPr/>
            </a:lvl5pPr>
            <a:lvl6pPr indent="-127000" marL="2476500" rtl="0" algn="l">
              <a:spcBef>
                <a:spcPts val="500"/>
              </a:spcBef>
              <a:buClr>
                <a:schemeClr val="accent1"/>
              </a:buClr>
              <a:buFont typeface="Cantarell"/>
              <a:buChar char="•"/>
              <a:defRPr/>
            </a:lvl6pPr>
            <a:lvl7pPr indent="-177800" marL="2857500" rtl="0" algn="l">
              <a:spcBef>
                <a:spcPts val="400"/>
              </a:spcBef>
              <a:buClr>
                <a:srgbClr val="D9EEB4"/>
              </a:buClr>
              <a:buFont typeface="Noto Symbol"/>
              <a:buChar char="○"/>
              <a:defRPr/>
            </a:lvl7pPr>
            <a:lvl8pPr indent="-139700" marL="3251200" rtl="0" algn="l">
              <a:spcBef>
                <a:spcPts val="400"/>
              </a:spcBef>
              <a:buClr>
                <a:schemeClr val="accent2"/>
              </a:buClr>
              <a:buFont typeface="Cantarell"/>
              <a:buChar char="•"/>
              <a:defRPr/>
            </a:lvl8pPr>
            <a:lvl9pPr indent="-139700" marL="3644900" rtl="0" algn="l">
              <a:spcBef>
                <a:spcPts val="400"/>
              </a:spcBef>
              <a:buClr>
                <a:srgbClr val="7EB41E"/>
              </a:buClr>
              <a:buFont typeface="Cantarell"/>
              <a:buChar char="•"/>
              <a:defRPr/>
            </a:lvl9pPr>
          </a:lstStyle>
          <a:p/>
        </p:txBody>
      </p:sp>
      <p:sp>
        <p:nvSpPr>
          <p:cNvPr id="102" name="Shape 102"/>
          <p:cNvSpPr txBox="1"/>
          <p:nvPr>
            <p:ph idx="2" type="body"/>
          </p:nvPr>
        </p:nvSpPr>
        <p:spPr>
          <a:xfrm>
            <a:off x="6217919" y="3359573"/>
            <a:ext cx="5201999" cy="55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30025" lIns="130025" rIns="130025" tIns="130025"/>
          <a:lstStyle>
            <a:lvl1pPr indent="-241300" marL="393700" rtl="0" algn="l">
              <a:spcBef>
                <a:spcPts val="900"/>
              </a:spcBef>
              <a:buClr>
                <a:schemeClr val="accent1"/>
              </a:buClr>
              <a:buFont typeface="Noto Symbol"/>
              <a:buChar char="•"/>
              <a:defRPr/>
            </a:lvl1pPr>
            <a:lvl2pPr indent="-254000" marL="914400" rtl="0" algn="l">
              <a:spcBef>
                <a:spcPts val="600"/>
              </a:spcBef>
              <a:buClr>
                <a:schemeClr val="accent1"/>
              </a:buClr>
              <a:buFont typeface="Noto Symbol"/>
              <a:buChar char="●"/>
              <a:defRPr/>
            </a:lvl2pPr>
            <a:lvl3pPr indent="-165100" marL="1295400" rtl="0" algn="l">
              <a:spcBef>
                <a:spcPts val="500"/>
              </a:spcBef>
              <a:buClr>
                <a:srgbClr val="7EB41E"/>
              </a:buClr>
              <a:buFont typeface="Noto Symbol"/>
              <a:buChar char="•"/>
              <a:defRPr/>
            </a:lvl3pPr>
            <a:lvl4pPr indent="-165100" marL="1689100" rtl="0" algn="l">
              <a:spcBef>
                <a:spcPts val="500"/>
              </a:spcBef>
              <a:buClr>
                <a:srgbClr val="D9EEB4"/>
              </a:buClr>
              <a:buFont typeface="Noto Symbol"/>
              <a:buChar char="•"/>
              <a:defRPr/>
            </a:lvl4pPr>
            <a:lvl5pPr indent="-177800" marL="2082800" rtl="0" algn="l">
              <a:spcBef>
                <a:spcPts val="500"/>
              </a:spcBef>
              <a:buClr>
                <a:srgbClr val="D0DCF2"/>
              </a:buClr>
              <a:buFont typeface="Noto Symbol"/>
              <a:buChar char="●"/>
              <a:defRPr/>
            </a:lvl5pPr>
            <a:lvl6pPr indent="-127000" marL="2476500" rtl="0" algn="l">
              <a:spcBef>
                <a:spcPts val="500"/>
              </a:spcBef>
              <a:buClr>
                <a:schemeClr val="accent1"/>
              </a:buClr>
              <a:buFont typeface="Cantarell"/>
              <a:buChar char="•"/>
              <a:defRPr/>
            </a:lvl6pPr>
            <a:lvl7pPr indent="-177800" marL="2857500" rtl="0" algn="l">
              <a:spcBef>
                <a:spcPts val="400"/>
              </a:spcBef>
              <a:buClr>
                <a:srgbClr val="D9EEB4"/>
              </a:buClr>
              <a:buFont typeface="Noto Symbol"/>
              <a:buChar char="○"/>
              <a:defRPr/>
            </a:lvl7pPr>
            <a:lvl8pPr indent="-139700" marL="3251200" rtl="0" algn="l">
              <a:spcBef>
                <a:spcPts val="400"/>
              </a:spcBef>
              <a:buClr>
                <a:schemeClr val="accent2"/>
              </a:buClr>
              <a:buFont typeface="Cantarell"/>
              <a:buChar char="•"/>
              <a:defRPr/>
            </a:lvl8pPr>
            <a:lvl9pPr indent="-139700" marL="3644900" rtl="0" algn="l">
              <a:spcBef>
                <a:spcPts val="400"/>
              </a:spcBef>
              <a:buClr>
                <a:srgbClr val="7EB41E"/>
              </a:buClr>
              <a:buFont typeface="Cantarell"/>
              <a:buChar char="•"/>
              <a:defRPr/>
            </a:lvl9pPr>
          </a:lstStyle>
          <a:p/>
        </p:txBody>
      </p:sp>
      <p:sp>
        <p:nvSpPr>
          <p:cNvPr id="103" name="Shape 103"/>
          <p:cNvSpPr/>
          <p:nvPr>
            <p:ph idx="3" type="body"/>
          </p:nvPr>
        </p:nvSpPr>
        <p:spPr>
          <a:xfrm>
            <a:off x="650239" y="2232490"/>
            <a:ext cx="5201999" cy="936299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130025" lIns="130025" rIns="130025" tIns="130025"/>
          <a:lstStyle>
            <a:lvl1pPr indent="0" marL="0" rtl="0">
              <a:spcBef>
                <a:spcPts val="0"/>
              </a:spcBef>
              <a:buClr>
                <a:srgbClr val="FFFFFF"/>
              </a:buClr>
              <a:buFont typeface="Cantarel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04" name="Shape 104"/>
          <p:cNvSpPr/>
          <p:nvPr>
            <p:ph idx="4" type="body"/>
          </p:nvPr>
        </p:nvSpPr>
        <p:spPr>
          <a:xfrm>
            <a:off x="6177280" y="2232490"/>
            <a:ext cx="5201999" cy="936299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130025" lIns="130025" rIns="130025" tIns="130025"/>
          <a:lstStyle>
            <a:lvl1pPr indent="0" marL="0" rtl="0">
              <a:spcBef>
                <a:spcPts val="0"/>
              </a:spcBef>
              <a:buClr>
                <a:srgbClr val="FFFFFF"/>
              </a:buClr>
              <a:buFont typeface="Cantarel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bg>
      <p:bgPr>
        <a:solidFill>
          <a:schemeClr val="lt1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6" name="Shape 106"/>
          <p:cNvCxnSpPr/>
          <p:nvPr/>
        </p:nvCxnSpPr>
        <p:spPr>
          <a:xfrm>
            <a:off x="12462933" y="0"/>
            <a:ext cx="0" cy="9753599"/>
          </a:xfrm>
          <a:prstGeom prst="straightConnector1">
            <a:avLst/>
          </a:prstGeom>
          <a:noFill/>
          <a:ln cap="flat" w="38100">
            <a:solidFill>
              <a:srgbClr val="D9EEB4">
                <a:alpha val="92941"/>
              </a:srgbClr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7" name="Shape 107"/>
          <p:cNvSpPr txBox="1"/>
          <p:nvPr>
            <p:ph type="title"/>
          </p:nvPr>
        </p:nvSpPr>
        <p:spPr>
          <a:xfrm rot="5400000">
            <a:off x="4795595" y="4551744"/>
            <a:ext cx="8973300" cy="650100"/>
          </a:xfrm>
          <a:prstGeom prst="rect">
            <a:avLst/>
          </a:prstGeom>
          <a:noFill/>
          <a:ln>
            <a:noFill/>
          </a:ln>
        </p:spPr>
        <p:txBody>
          <a:bodyPr anchorCtr="0" anchor="b" bIns="130025" lIns="130025" rIns="130025" tIns="130025"/>
          <a:lstStyle>
            <a:lvl1pPr rtl="0" algn="l">
              <a:spcBef>
                <a:spcPts val="0"/>
              </a:spcBef>
              <a:buFont typeface="Cantarel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9688575" y="390143"/>
            <a:ext cx="2171700" cy="7087499"/>
          </a:xfrm>
          <a:prstGeom prst="rect">
            <a:avLst/>
          </a:prstGeom>
          <a:noFill/>
          <a:ln>
            <a:noFill/>
          </a:ln>
        </p:spPr>
        <p:txBody>
          <a:bodyPr anchorCtr="0" anchor="t" bIns="130025" lIns="130025" rIns="130025" tIns="130025"/>
          <a:lstStyle>
            <a:lvl1pPr indent="0" marL="0" rtl="0">
              <a:spcBef>
                <a:spcPts val="600"/>
              </a:spcBef>
              <a:spcAft>
                <a:spcPts val="1400"/>
              </a:spcAft>
              <a:buFont typeface="Cantarell"/>
              <a:buNone/>
              <a:defRPr/>
            </a:lvl1pPr>
            <a:lvl2pPr rtl="0">
              <a:spcBef>
                <a:spcPts val="0"/>
              </a:spcBef>
              <a:buFont typeface="Cantarell"/>
              <a:buNone/>
              <a:defRPr/>
            </a:lvl2pPr>
            <a:lvl3pPr rtl="0">
              <a:spcBef>
                <a:spcPts val="0"/>
              </a:spcBef>
              <a:buFont typeface="Cantarell"/>
              <a:buNone/>
              <a:defRPr/>
            </a:lvl3pPr>
            <a:lvl4pPr rtl="0">
              <a:spcBef>
                <a:spcPts val="0"/>
              </a:spcBef>
              <a:buFont typeface="Cantarell"/>
              <a:buNone/>
              <a:defRPr/>
            </a:lvl4pPr>
            <a:lvl5pPr rtl="0">
              <a:spcBef>
                <a:spcPts val="0"/>
              </a:spcBef>
              <a:buFont typeface="Cantarell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cxnSp>
        <p:nvCxnSpPr>
          <p:cNvPr id="109" name="Shape 109"/>
          <p:cNvCxnSpPr/>
          <p:nvPr/>
        </p:nvCxnSpPr>
        <p:spPr>
          <a:xfrm>
            <a:off x="8886613" y="0"/>
            <a:ext cx="0" cy="9753599"/>
          </a:xfrm>
          <a:prstGeom prst="straightConnector1">
            <a:avLst/>
          </a:prstGeom>
          <a:noFill/>
          <a:ln cap="flat" w="38100">
            <a:solidFill>
              <a:srgbClr val="D9EEB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0" name="Shape 110"/>
          <p:cNvCxnSpPr/>
          <p:nvPr/>
        </p:nvCxnSpPr>
        <p:spPr>
          <a:xfrm>
            <a:off x="8806821" y="0"/>
            <a:ext cx="0" cy="9753599"/>
          </a:xfrm>
          <a:prstGeom prst="straightConnector1">
            <a:avLst/>
          </a:prstGeom>
          <a:noFill/>
          <a:ln cap="flat" w="127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1" name="Shape 111"/>
          <p:cNvCxnSpPr/>
          <p:nvPr/>
        </p:nvCxnSpPr>
        <p:spPr>
          <a:xfrm>
            <a:off x="12788053" y="0"/>
            <a:ext cx="0" cy="9753599"/>
          </a:xfrm>
          <a:prstGeom prst="straightConnector1">
            <a:avLst/>
          </a:prstGeom>
          <a:noFill/>
          <a:ln cap="flat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2" name="Shape 112"/>
          <p:cNvSpPr/>
          <p:nvPr/>
        </p:nvSpPr>
        <p:spPr>
          <a:xfrm>
            <a:off x="12571307" y="0"/>
            <a:ext cx="433500" cy="9753599"/>
          </a:xfrm>
          <a:prstGeom prst="rect">
            <a:avLst/>
          </a:prstGeom>
          <a:solidFill>
            <a:srgbClr val="D9EEB4">
              <a:alpha val="86666"/>
            </a:srgbClr>
          </a:solidFill>
          <a:ln>
            <a:noFill/>
          </a:ln>
        </p:spPr>
        <p:txBody>
          <a:bodyPr anchorCtr="0" anchor="ctr" bIns="65000" lIns="130025" rIns="130025" tIns="650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2600" u="none" cap="none" strike="noStrike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cxnSp>
        <p:nvCxnSpPr>
          <p:cNvPr id="113" name="Shape 113"/>
          <p:cNvCxnSpPr/>
          <p:nvPr/>
        </p:nvCxnSpPr>
        <p:spPr>
          <a:xfrm>
            <a:off x="12679679" y="0"/>
            <a:ext cx="0" cy="9753599"/>
          </a:xfrm>
          <a:prstGeom prst="straightConnector1">
            <a:avLst/>
          </a:prstGeom>
          <a:noFill/>
          <a:ln cap="flat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4" name="Shape 114"/>
          <p:cNvSpPr/>
          <p:nvPr/>
        </p:nvSpPr>
        <p:spPr>
          <a:xfrm>
            <a:off x="11600281" y="8128000"/>
            <a:ext cx="780300" cy="780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65000" lIns="130025" rIns="130025" tIns="650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2600" u="none" cap="none" strike="noStrike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115" name="Shape 115"/>
          <p:cNvSpPr txBox="1"/>
          <p:nvPr>
            <p:ph idx="2" type="body"/>
          </p:nvPr>
        </p:nvSpPr>
        <p:spPr>
          <a:xfrm>
            <a:off x="433493" y="390143"/>
            <a:ext cx="8019599" cy="8999399"/>
          </a:xfrm>
          <a:prstGeom prst="rect">
            <a:avLst/>
          </a:prstGeom>
          <a:noFill/>
          <a:ln>
            <a:noFill/>
          </a:ln>
        </p:spPr>
        <p:txBody>
          <a:bodyPr anchorCtr="0" anchor="t" bIns="130025" lIns="130025" rIns="130025" tIns="130025"/>
          <a:lstStyle>
            <a:lvl1pPr indent="-241300" marL="393700" rtl="0" algn="l">
              <a:spcBef>
                <a:spcPts val="900"/>
              </a:spcBef>
              <a:buClr>
                <a:schemeClr val="accent1"/>
              </a:buClr>
              <a:buFont typeface="Noto Symbol"/>
              <a:buChar char="•"/>
              <a:defRPr/>
            </a:lvl1pPr>
            <a:lvl2pPr indent="-254000" marL="914400" rtl="0" algn="l">
              <a:spcBef>
                <a:spcPts val="600"/>
              </a:spcBef>
              <a:buClr>
                <a:schemeClr val="accent1"/>
              </a:buClr>
              <a:buFont typeface="Noto Symbol"/>
              <a:buChar char="●"/>
              <a:defRPr/>
            </a:lvl2pPr>
            <a:lvl3pPr indent="-165100" marL="1295400" rtl="0" algn="l">
              <a:spcBef>
                <a:spcPts val="500"/>
              </a:spcBef>
              <a:buClr>
                <a:srgbClr val="7EB41E"/>
              </a:buClr>
              <a:buFont typeface="Noto Symbol"/>
              <a:buChar char="•"/>
              <a:defRPr/>
            </a:lvl3pPr>
            <a:lvl4pPr indent="-165100" marL="1689100" rtl="0" algn="l">
              <a:spcBef>
                <a:spcPts val="500"/>
              </a:spcBef>
              <a:buClr>
                <a:srgbClr val="D9EEB4"/>
              </a:buClr>
              <a:buFont typeface="Noto Symbol"/>
              <a:buChar char="•"/>
              <a:defRPr/>
            </a:lvl4pPr>
            <a:lvl5pPr indent="-177800" marL="2082800" rtl="0" algn="l">
              <a:spcBef>
                <a:spcPts val="500"/>
              </a:spcBef>
              <a:buClr>
                <a:srgbClr val="D0DCF2"/>
              </a:buClr>
              <a:buFont typeface="Noto Symbol"/>
              <a:buChar char="●"/>
              <a:defRPr/>
            </a:lvl5pPr>
            <a:lvl6pPr indent="-127000" marL="2476500" rtl="0" algn="l">
              <a:spcBef>
                <a:spcPts val="500"/>
              </a:spcBef>
              <a:buClr>
                <a:schemeClr val="accent1"/>
              </a:buClr>
              <a:buFont typeface="Cantarell"/>
              <a:buChar char="•"/>
              <a:defRPr/>
            </a:lvl6pPr>
            <a:lvl7pPr indent="-177800" marL="2857500" rtl="0" algn="l">
              <a:spcBef>
                <a:spcPts val="400"/>
              </a:spcBef>
              <a:buClr>
                <a:srgbClr val="D9EEB4"/>
              </a:buClr>
              <a:buFont typeface="Noto Symbol"/>
              <a:buChar char="○"/>
              <a:defRPr/>
            </a:lvl7pPr>
            <a:lvl8pPr indent="-139700" marL="3251200" rtl="0" algn="l">
              <a:spcBef>
                <a:spcPts val="400"/>
              </a:spcBef>
              <a:buClr>
                <a:schemeClr val="accent2"/>
              </a:buClr>
              <a:buFont typeface="Cantarell"/>
              <a:buChar char="•"/>
              <a:defRPr/>
            </a:lvl8pPr>
            <a:lvl9pPr indent="-139700" marL="3644900" rtl="0" algn="l">
              <a:spcBef>
                <a:spcPts val="400"/>
              </a:spcBef>
              <a:buClr>
                <a:srgbClr val="7EB41E"/>
              </a:buClr>
              <a:buFont typeface="Cantarell"/>
              <a:buChar char="•"/>
              <a:defRPr/>
            </a:lvl9pPr>
          </a:lstStyle>
          <a:p/>
        </p:txBody>
      </p:sp>
      <p:sp>
        <p:nvSpPr>
          <p:cNvPr id="116" name="Shape 116"/>
          <p:cNvSpPr txBox="1"/>
          <p:nvPr>
            <p:ph idx="10" type="dt"/>
          </p:nvPr>
        </p:nvSpPr>
        <p:spPr>
          <a:xfrm rot="5400000">
            <a:off x="10793913" y="1538605"/>
            <a:ext cx="2861100" cy="546299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rIns="130025" tIns="130025"/>
          <a:lstStyle>
            <a:lvl1pPr indent="0" marL="0" marR="0" rtl="0" algn="r">
              <a:spcBef>
                <a:spcPts val="0"/>
              </a:spcBef>
              <a:defRPr/>
            </a:lvl1pPr>
            <a:lvl2pPr indent="0" marL="647700" marR="0" rtl="0" algn="l">
              <a:spcBef>
                <a:spcPts val="0"/>
              </a:spcBef>
              <a:defRPr/>
            </a:lvl2pPr>
            <a:lvl3pPr indent="0" marL="1295400" marR="0" rtl="0" algn="l">
              <a:spcBef>
                <a:spcPts val="0"/>
              </a:spcBef>
              <a:defRPr/>
            </a:lvl3pPr>
            <a:lvl4pPr indent="0" marL="1955800" marR="0" rtl="0" algn="l">
              <a:spcBef>
                <a:spcPts val="0"/>
              </a:spcBef>
              <a:defRPr/>
            </a:lvl4pPr>
            <a:lvl5pPr indent="0" marL="2603500" marR="0" rtl="0" algn="l">
              <a:spcBef>
                <a:spcPts val="0"/>
              </a:spcBef>
              <a:defRPr/>
            </a:lvl5pPr>
            <a:lvl6pPr indent="0" marL="3251200" marR="0" rtl="0" algn="l">
              <a:spcBef>
                <a:spcPts val="0"/>
              </a:spcBef>
              <a:defRPr/>
            </a:lvl6pPr>
            <a:lvl7pPr indent="0" marL="3898900" marR="0" rtl="0" algn="l">
              <a:spcBef>
                <a:spcPts val="0"/>
              </a:spcBef>
              <a:defRPr/>
            </a:lvl7pPr>
            <a:lvl8pPr indent="0" marL="4546600" marR="0" rtl="0" algn="l">
              <a:spcBef>
                <a:spcPts val="0"/>
              </a:spcBef>
              <a:defRPr/>
            </a:lvl8pPr>
            <a:lvl9pPr indent="0" marL="52070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17" name="Shape 117"/>
          <p:cNvSpPr txBox="1"/>
          <p:nvPr>
            <p:ph idx="12" type="sldNum"/>
          </p:nvPr>
        </p:nvSpPr>
        <p:spPr>
          <a:xfrm>
            <a:off x="11561266" y="8155092"/>
            <a:ext cx="867000" cy="741299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rIns="130025" tIns="65000">
            <a:noAutofit/>
          </a:bodyPr>
          <a:lstStyle>
            <a:lvl1pPr indent="0" marL="0" marR="0" rtl="0" algn="ctr">
              <a:spcBef>
                <a:spcPts val="0"/>
              </a:spcBef>
              <a:buNone/>
              <a:defRPr b="1" baseline="0" i="0" sz="2000" u="none" cap="none" strike="noStrike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</a:p>
        </p:txBody>
      </p:sp>
      <p:sp>
        <p:nvSpPr>
          <p:cNvPr id="118" name="Shape 118"/>
          <p:cNvSpPr txBox="1"/>
          <p:nvPr>
            <p:ph idx="11" type="ftr"/>
          </p:nvPr>
        </p:nvSpPr>
        <p:spPr>
          <a:xfrm rot="5400000">
            <a:off x="9941633" y="5315141"/>
            <a:ext cx="4551599" cy="520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rIns="130025" tIns="130025"/>
          <a:lstStyle>
            <a:lvl1pPr indent="0" marL="0" marR="0" rtl="0" algn="l">
              <a:spcBef>
                <a:spcPts val="0"/>
              </a:spcBef>
              <a:defRPr/>
            </a:lvl1pPr>
            <a:lvl2pPr indent="0" marL="647700" marR="0" rtl="0" algn="l">
              <a:spcBef>
                <a:spcPts val="0"/>
              </a:spcBef>
              <a:defRPr/>
            </a:lvl2pPr>
            <a:lvl3pPr indent="0" marL="1295400" marR="0" rtl="0" algn="l">
              <a:spcBef>
                <a:spcPts val="0"/>
              </a:spcBef>
              <a:defRPr/>
            </a:lvl3pPr>
            <a:lvl4pPr indent="0" marL="1955800" marR="0" rtl="0" algn="l">
              <a:spcBef>
                <a:spcPts val="0"/>
              </a:spcBef>
              <a:defRPr/>
            </a:lvl4pPr>
            <a:lvl5pPr indent="0" marL="2603500" marR="0" rtl="0" algn="l">
              <a:spcBef>
                <a:spcPts val="0"/>
              </a:spcBef>
              <a:defRPr/>
            </a:lvl5pPr>
            <a:lvl6pPr indent="0" marL="3251200" marR="0" rtl="0" algn="l">
              <a:spcBef>
                <a:spcPts val="0"/>
              </a:spcBef>
              <a:defRPr/>
            </a:lvl6pPr>
            <a:lvl7pPr indent="0" marL="3898900" marR="0" rtl="0" algn="l">
              <a:spcBef>
                <a:spcPts val="0"/>
              </a:spcBef>
              <a:defRPr/>
            </a:lvl7pPr>
            <a:lvl8pPr indent="0" marL="4546600" marR="0" rtl="0" algn="l">
              <a:spcBef>
                <a:spcPts val="0"/>
              </a:spcBef>
              <a:defRPr/>
            </a:lvl8pPr>
            <a:lvl9pPr indent="0" marL="5207000" marR="0" rtl="0" algn="l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4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3" Type="http://schemas.openxmlformats.org/officeDocument/2006/relationships/slideLayout" Target="../slideLayouts/slideLayout3.xml"/><Relationship Id="rId11" Type="http://schemas.openxmlformats.org/officeDocument/2006/relationships/slideLayout" Target="../slideLayouts/slideLayout11.xml"/><Relationship Id="rId9" Type="http://schemas.openxmlformats.org/officeDocument/2006/relationships/slideLayout" Target="../slideLayouts/slideLayout9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hape 5"/>
          <p:cNvCxnSpPr/>
          <p:nvPr/>
        </p:nvCxnSpPr>
        <p:spPr>
          <a:xfrm>
            <a:off x="12462933" y="0"/>
            <a:ext cx="0" cy="9753599"/>
          </a:xfrm>
          <a:prstGeom prst="straightConnector1">
            <a:avLst/>
          </a:prstGeom>
          <a:noFill/>
          <a:ln cap="flat" w="38100">
            <a:solidFill>
              <a:srgbClr val="D9EEB4">
                <a:alpha val="92941"/>
              </a:srgbClr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" name="Shape 6"/>
          <p:cNvSpPr txBox="1"/>
          <p:nvPr>
            <p:ph type="title"/>
          </p:nvPr>
        </p:nvSpPr>
        <p:spPr>
          <a:xfrm>
            <a:off x="650239" y="390596"/>
            <a:ext cx="10620599" cy="1625699"/>
          </a:xfrm>
          <a:prstGeom prst="rect">
            <a:avLst/>
          </a:prstGeom>
          <a:noFill/>
          <a:ln>
            <a:noFill/>
          </a:ln>
        </p:spPr>
        <p:txBody>
          <a:bodyPr anchorCtr="0" anchor="b" bIns="130025" lIns="130025" rIns="130025" tIns="130025"/>
          <a:lstStyle>
            <a:lvl1pPr indent="0" marL="0" marR="0" rtl="0" algn="l">
              <a:spcBef>
                <a:spcPts val="0"/>
              </a:spcBef>
              <a:buClr>
                <a:schemeClr val="dk2"/>
              </a:buClr>
              <a:buSzPct val="100000"/>
              <a:buFont typeface="Cantarell"/>
              <a:buNone/>
              <a:defRPr sz="2000"/>
            </a:lvl1pPr>
            <a:lvl2pPr indent="0" marL="0" marR="0" rtl="0" algn="l">
              <a:spcBef>
                <a:spcPts val="0"/>
              </a:spcBef>
              <a:buSzPct val="100000"/>
              <a:defRPr sz="2000"/>
            </a:lvl2pPr>
            <a:lvl3pPr indent="0" marL="0" marR="0" rtl="0" algn="l">
              <a:spcBef>
                <a:spcPts val="0"/>
              </a:spcBef>
              <a:buSzPct val="100000"/>
              <a:defRPr sz="2000"/>
            </a:lvl3pPr>
            <a:lvl4pPr indent="0" marL="0" marR="0" rtl="0" algn="l">
              <a:spcBef>
                <a:spcPts val="0"/>
              </a:spcBef>
              <a:buSzPct val="100000"/>
              <a:defRPr sz="2000"/>
            </a:lvl4pPr>
            <a:lvl5pPr indent="0" marL="0" marR="0" rtl="0" algn="l">
              <a:spcBef>
                <a:spcPts val="0"/>
              </a:spcBef>
              <a:buSzPct val="100000"/>
              <a:defRPr sz="2000"/>
            </a:lvl5pPr>
            <a:lvl6pPr indent="0" marL="0" marR="0" rtl="0" algn="l">
              <a:spcBef>
                <a:spcPts val="0"/>
              </a:spcBef>
              <a:buSzPct val="100000"/>
              <a:defRPr sz="2000"/>
            </a:lvl6pPr>
            <a:lvl7pPr indent="0" marL="0" marR="0" rtl="0" algn="l">
              <a:spcBef>
                <a:spcPts val="0"/>
              </a:spcBef>
              <a:buSzPct val="100000"/>
              <a:defRPr sz="2000"/>
            </a:lvl7pPr>
            <a:lvl8pPr indent="0" marL="0" marR="0" rtl="0" algn="l">
              <a:spcBef>
                <a:spcPts val="0"/>
              </a:spcBef>
              <a:buSzPct val="100000"/>
              <a:defRPr sz="2000"/>
            </a:lvl8pPr>
            <a:lvl9pPr indent="0" marL="0" marR="0" rtl="0" algn="l">
              <a:spcBef>
                <a:spcPts val="0"/>
              </a:spcBef>
              <a:buSzPct val="100000"/>
              <a:defRPr sz="2000"/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650239" y="2275840"/>
            <a:ext cx="10620599" cy="6931499"/>
          </a:xfrm>
          <a:prstGeom prst="rect">
            <a:avLst/>
          </a:prstGeom>
          <a:noFill/>
          <a:ln>
            <a:noFill/>
          </a:ln>
        </p:spPr>
        <p:txBody>
          <a:bodyPr anchorCtr="0" anchor="t" bIns="130025" lIns="130025" rIns="130025" tIns="130025"/>
          <a:lstStyle>
            <a:lvl1pPr indent="-241300" marL="393700" marR="0" rtl="0" algn="l">
              <a:spcBef>
                <a:spcPts val="900"/>
              </a:spcBef>
              <a:buClr>
                <a:schemeClr val="accent1"/>
              </a:buClr>
              <a:buSzPct val="100000"/>
              <a:buFont typeface="Noto Symbol"/>
              <a:buChar char="•"/>
              <a:defRPr sz="2000"/>
            </a:lvl1pPr>
            <a:lvl2pPr indent="-254000" marL="914400" marR="0" rtl="0" algn="l">
              <a:spcBef>
                <a:spcPts val="600"/>
              </a:spcBef>
              <a:buClr>
                <a:schemeClr val="accent1"/>
              </a:buClr>
              <a:buSzPct val="100000"/>
              <a:buFont typeface="Noto Symbol"/>
              <a:buChar char="●"/>
              <a:defRPr sz="2000"/>
            </a:lvl2pPr>
            <a:lvl3pPr indent="-165100" marL="1295400" marR="0" rtl="0" algn="l">
              <a:spcBef>
                <a:spcPts val="500"/>
              </a:spcBef>
              <a:buClr>
                <a:srgbClr val="7EB41E"/>
              </a:buClr>
              <a:buSzPct val="100000"/>
              <a:buFont typeface="Noto Symbol"/>
              <a:buChar char="•"/>
              <a:defRPr sz="2000"/>
            </a:lvl3pPr>
            <a:lvl4pPr indent="-165100" marL="1689100" marR="0" rtl="0" algn="l">
              <a:spcBef>
                <a:spcPts val="500"/>
              </a:spcBef>
              <a:buClr>
                <a:srgbClr val="D9EEB4"/>
              </a:buClr>
              <a:buSzPct val="100000"/>
              <a:buFont typeface="Noto Symbol"/>
              <a:buChar char="•"/>
              <a:defRPr sz="2000"/>
            </a:lvl4pPr>
            <a:lvl5pPr indent="-177800" marL="2082800" marR="0" rtl="0" algn="l">
              <a:spcBef>
                <a:spcPts val="500"/>
              </a:spcBef>
              <a:buClr>
                <a:srgbClr val="D0DCF2"/>
              </a:buClr>
              <a:buSzPct val="100000"/>
              <a:buFont typeface="Noto Symbol"/>
              <a:buChar char="●"/>
              <a:defRPr sz="2000"/>
            </a:lvl5pPr>
            <a:lvl6pPr indent="-127000" marL="2476500" marR="0" rtl="0" algn="l">
              <a:spcBef>
                <a:spcPts val="500"/>
              </a:spcBef>
              <a:buClr>
                <a:schemeClr val="accent1"/>
              </a:buClr>
              <a:buSzPct val="100000"/>
              <a:buFont typeface="Cantarell"/>
              <a:buChar char="•"/>
              <a:defRPr sz="2000"/>
            </a:lvl6pPr>
            <a:lvl7pPr indent="-177800" marL="2857500" marR="0" rtl="0" algn="l">
              <a:spcBef>
                <a:spcPts val="400"/>
              </a:spcBef>
              <a:buClr>
                <a:srgbClr val="D9EEB4"/>
              </a:buClr>
              <a:buSzPct val="100000"/>
              <a:buFont typeface="Noto Symbol"/>
              <a:buChar char="○"/>
              <a:defRPr sz="2000"/>
            </a:lvl7pPr>
            <a:lvl8pPr indent="-139700" marL="3251200" marR="0" rtl="0" algn="l">
              <a:spcBef>
                <a:spcPts val="400"/>
              </a:spcBef>
              <a:buClr>
                <a:schemeClr val="accent2"/>
              </a:buClr>
              <a:buSzPct val="100000"/>
              <a:buFont typeface="Cantarell"/>
              <a:buChar char="•"/>
              <a:defRPr sz="2000"/>
            </a:lvl8pPr>
            <a:lvl9pPr indent="-139700" marL="3644900" marR="0" rtl="0" algn="l">
              <a:spcBef>
                <a:spcPts val="400"/>
              </a:spcBef>
              <a:buClr>
                <a:srgbClr val="7EB41E"/>
              </a:buClr>
              <a:buSzPct val="100000"/>
              <a:buFont typeface="Cantarell"/>
              <a:buChar char="•"/>
              <a:defRPr sz="2000"/>
            </a:lvl9pPr>
          </a:lstStyle>
          <a:p/>
        </p:txBody>
      </p:sp>
      <p:sp>
        <p:nvSpPr>
          <p:cNvPr id="8" name="Shape 8"/>
          <p:cNvSpPr txBox="1"/>
          <p:nvPr>
            <p:ph idx="10" type="dt"/>
          </p:nvPr>
        </p:nvSpPr>
        <p:spPr>
          <a:xfrm rot="5400000">
            <a:off x="10793913" y="1538605"/>
            <a:ext cx="2861100" cy="546299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rIns="130025" tIns="130025"/>
          <a:lstStyle>
            <a:lvl1pPr indent="0" marL="0" marR="0" rtl="0" algn="r">
              <a:spcBef>
                <a:spcPts val="0"/>
              </a:spcBef>
              <a:buSzPct val="100000"/>
              <a:defRPr sz="2000"/>
            </a:lvl1pPr>
            <a:lvl2pPr indent="0" marL="647700" marR="0" rtl="0" algn="l">
              <a:spcBef>
                <a:spcPts val="0"/>
              </a:spcBef>
              <a:buSzPct val="100000"/>
              <a:defRPr sz="2000"/>
            </a:lvl2pPr>
            <a:lvl3pPr indent="0" marL="1295400" marR="0" rtl="0" algn="l">
              <a:spcBef>
                <a:spcPts val="0"/>
              </a:spcBef>
              <a:buSzPct val="100000"/>
              <a:defRPr sz="2000"/>
            </a:lvl3pPr>
            <a:lvl4pPr indent="0" marL="1955800" marR="0" rtl="0" algn="l">
              <a:spcBef>
                <a:spcPts val="0"/>
              </a:spcBef>
              <a:buSzPct val="100000"/>
              <a:defRPr sz="2000"/>
            </a:lvl4pPr>
            <a:lvl5pPr indent="0" marL="2603500" marR="0" rtl="0" algn="l">
              <a:spcBef>
                <a:spcPts val="0"/>
              </a:spcBef>
              <a:buSzPct val="100000"/>
              <a:defRPr sz="2000"/>
            </a:lvl5pPr>
            <a:lvl6pPr indent="0" marL="3251200" marR="0" rtl="0" algn="l">
              <a:spcBef>
                <a:spcPts val="0"/>
              </a:spcBef>
              <a:buSzPct val="100000"/>
              <a:defRPr sz="2000"/>
            </a:lvl6pPr>
            <a:lvl7pPr indent="0" marL="3898900" marR="0" rtl="0" algn="l">
              <a:spcBef>
                <a:spcPts val="0"/>
              </a:spcBef>
              <a:buSzPct val="100000"/>
              <a:defRPr sz="2000"/>
            </a:lvl7pPr>
            <a:lvl8pPr indent="0" marL="4546600" marR="0" rtl="0" algn="l">
              <a:spcBef>
                <a:spcPts val="0"/>
              </a:spcBef>
              <a:buSzPct val="100000"/>
              <a:defRPr sz="2000"/>
            </a:lvl8pPr>
            <a:lvl9pPr indent="0" marL="5207000" marR="0" rtl="0" algn="l">
              <a:spcBef>
                <a:spcPts val="0"/>
              </a:spcBef>
              <a:buSzPct val="100000"/>
              <a:defRPr sz="2000"/>
            </a:lvl9pPr>
          </a:lstStyle>
          <a:p/>
        </p:txBody>
      </p:sp>
      <p:sp>
        <p:nvSpPr>
          <p:cNvPr id="9" name="Shape 9"/>
          <p:cNvSpPr txBox="1"/>
          <p:nvPr>
            <p:ph idx="11" type="ftr"/>
          </p:nvPr>
        </p:nvSpPr>
        <p:spPr>
          <a:xfrm rot="5400000">
            <a:off x="9941633" y="5315141"/>
            <a:ext cx="4551599" cy="520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rIns="130025" tIns="130025"/>
          <a:lstStyle>
            <a:lvl1pPr indent="0" marL="0" marR="0" rtl="0" algn="l">
              <a:spcBef>
                <a:spcPts val="0"/>
              </a:spcBef>
              <a:buSzPct val="100000"/>
              <a:defRPr sz="2000"/>
            </a:lvl1pPr>
            <a:lvl2pPr indent="0" marL="647700" marR="0" rtl="0" algn="l">
              <a:spcBef>
                <a:spcPts val="0"/>
              </a:spcBef>
              <a:buSzPct val="100000"/>
              <a:defRPr sz="2000"/>
            </a:lvl2pPr>
            <a:lvl3pPr indent="0" marL="1295400" marR="0" rtl="0" algn="l">
              <a:spcBef>
                <a:spcPts val="0"/>
              </a:spcBef>
              <a:buSzPct val="100000"/>
              <a:defRPr sz="2000"/>
            </a:lvl3pPr>
            <a:lvl4pPr indent="0" marL="1955800" marR="0" rtl="0" algn="l">
              <a:spcBef>
                <a:spcPts val="0"/>
              </a:spcBef>
              <a:buSzPct val="100000"/>
              <a:defRPr sz="2000"/>
            </a:lvl4pPr>
            <a:lvl5pPr indent="0" marL="2603500" marR="0" rtl="0" algn="l">
              <a:spcBef>
                <a:spcPts val="0"/>
              </a:spcBef>
              <a:buSzPct val="100000"/>
              <a:defRPr sz="2000"/>
            </a:lvl5pPr>
            <a:lvl6pPr indent="0" marL="3251200" marR="0" rtl="0" algn="l">
              <a:spcBef>
                <a:spcPts val="0"/>
              </a:spcBef>
              <a:buSzPct val="100000"/>
              <a:defRPr sz="2000"/>
            </a:lvl6pPr>
            <a:lvl7pPr indent="0" marL="3898900" marR="0" rtl="0" algn="l">
              <a:spcBef>
                <a:spcPts val="0"/>
              </a:spcBef>
              <a:buSzPct val="100000"/>
              <a:defRPr sz="2000"/>
            </a:lvl7pPr>
            <a:lvl8pPr indent="0" marL="4546600" marR="0" rtl="0" algn="l">
              <a:spcBef>
                <a:spcPts val="0"/>
              </a:spcBef>
              <a:buSzPct val="100000"/>
              <a:defRPr sz="2000"/>
            </a:lvl8pPr>
            <a:lvl9pPr indent="0" marL="5207000" marR="0" rtl="0" algn="l">
              <a:spcBef>
                <a:spcPts val="0"/>
              </a:spcBef>
              <a:buSzPct val="100000"/>
              <a:defRPr sz="2000"/>
            </a:lvl9pPr>
          </a:lstStyle>
          <a:p/>
        </p:txBody>
      </p:sp>
      <p:cxnSp>
        <p:nvCxnSpPr>
          <p:cNvPr id="10" name="Shape 10"/>
          <p:cNvCxnSpPr/>
          <p:nvPr/>
        </p:nvCxnSpPr>
        <p:spPr>
          <a:xfrm>
            <a:off x="108373" y="0"/>
            <a:ext cx="0" cy="9753599"/>
          </a:xfrm>
          <a:prstGeom prst="straightConnector1">
            <a:avLst/>
          </a:prstGeom>
          <a:noFill/>
          <a:ln cap="flat" w="57150">
            <a:solidFill>
              <a:srgbClr val="D9EEB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" name="Shape 11"/>
          <p:cNvCxnSpPr/>
          <p:nvPr/>
        </p:nvCxnSpPr>
        <p:spPr>
          <a:xfrm>
            <a:off x="12788053" y="0"/>
            <a:ext cx="0" cy="9753599"/>
          </a:xfrm>
          <a:prstGeom prst="straightConnector1">
            <a:avLst/>
          </a:prstGeom>
          <a:noFill/>
          <a:ln cap="flat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" name="Shape 12"/>
          <p:cNvSpPr/>
          <p:nvPr/>
        </p:nvSpPr>
        <p:spPr>
          <a:xfrm>
            <a:off x="12571307" y="0"/>
            <a:ext cx="433500" cy="9753599"/>
          </a:xfrm>
          <a:prstGeom prst="rect">
            <a:avLst/>
          </a:prstGeom>
          <a:solidFill>
            <a:srgbClr val="D9EEB4">
              <a:alpha val="86666"/>
            </a:srgbClr>
          </a:solidFill>
          <a:ln>
            <a:noFill/>
          </a:ln>
        </p:spPr>
        <p:txBody>
          <a:bodyPr anchorCtr="0" anchor="ctr" bIns="65000" lIns="130025" rIns="130025" tIns="650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2600" u="none" cap="none" strike="noStrike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cxnSp>
        <p:nvCxnSpPr>
          <p:cNvPr id="13" name="Shape 13"/>
          <p:cNvCxnSpPr/>
          <p:nvPr/>
        </p:nvCxnSpPr>
        <p:spPr>
          <a:xfrm>
            <a:off x="12679679" y="0"/>
            <a:ext cx="0" cy="9753599"/>
          </a:xfrm>
          <a:prstGeom prst="straightConnector1">
            <a:avLst/>
          </a:prstGeom>
          <a:noFill/>
          <a:ln cap="flat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" name="Shape 14"/>
          <p:cNvSpPr/>
          <p:nvPr/>
        </p:nvSpPr>
        <p:spPr>
          <a:xfrm>
            <a:off x="11600281" y="8128000"/>
            <a:ext cx="780300" cy="780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65000" lIns="130025" rIns="130025" tIns="650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2600" u="none" cap="none" strike="noStrike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11561266" y="8155092"/>
            <a:ext cx="867000" cy="741299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rIns="130025" tIns="65000">
            <a:noAutofit/>
          </a:bodyPr>
          <a:lstStyle>
            <a:lvl1pPr indent="0" marL="0" marR="0" rtl="0" algn="ctr">
              <a:spcBef>
                <a:spcPts val="0"/>
              </a:spcBef>
              <a:buNone/>
              <a:defRPr b="1" baseline="0" i="0" sz="2000" u="none" cap="none" strike="noStrike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04.png"/><Relationship Id="rId3" Type="http://schemas.openxmlformats.org/officeDocument/2006/relationships/image" Target="../media/image00.png"/><Relationship Id="rId6" Type="http://schemas.openxmlformats.org/officeDocument/2006/relationships/image" Target="../media/image07.png"/><Relationship Id="rId5" Type="http://schemas.openxmlformats.org/officeDocument/2006/relationships/image" Target="../media/image06.png"/></Relationships>
</file>

<file path=ppt/slides/_rels/slide1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3" Type="http://schemas.openxmlformats.org/officeDocument/2006/relationships/image" Target="../media/image08.png"/></Relationships>
</file>

<file path=ppt/slides/_rels/slide1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3" Type="http://schemas.openxmlformats.org/officeDocument/2006/relationships/image" Target="../media/image21.png"/></Relationships>
</file>

<file path=ppt/slides/_rels/slide1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9.png"/></Relationships>
</file>

<file path=ppt/slides/_rels/slide1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3" Type="http://schemas.openxmlformats.org/officeDocument/2006/relationships/image" Target="../media/image24.png"/></Relationships>
</file>

<file path=ppt/slides/_rels/slide1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13.png"/></Relationships>
</file>

<file path=ppt/slides/_rels/slide1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Relationship Id="rId3" Type="http://schemas.openxmlformats.org/officeDocument/2006/relationships/image" Target="../media/image12.png"/><Relationship Id="rId5" Type="http://schemas.openxmlformats.org/officeDocument/2006/relationships/image" Target="../media/image23.png"/></Relationships>
</file>

<file path=ppt/slides/_rels/slide19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3" Type="http://schemas.openxmlformats.org/officeDocument/2006/relationships/image" Target="../media/image22.png"/></Relationships>
</file>

<file path=ppt/slides/_rels/slide20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Relationship Id="rId3" Type="http://schemas.openxmlformats.org/officeDocument/2006/relationships/image" Target="../media/image14.png"/></Relationships>
</file>

<file path=ppt/slides/_rels/slide2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Relationship Id="rId3" Type="http://schemas.openxmlformats.org/officeDocument/2006/relationships/image" Target="../media/image16.png"/></Relationships>
</file>

<file path=ppt/slides/_rels/slide2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3" Type="http://schemas.openxmlformats.org/officeDocument/2006/relationships/image" Target="../media/image17.jpg"/></Relationships>
</file>

<file path=ppt/slides/_rels/slide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3" Type="http://schemas.openxmlformats.org/officeDocument/2006/relationships/image" Target="../media/image03.png"/></Relationships>
</file>

<file path=ppt/slides/_rels/slide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01.jpg"/><Relationship Id="rId3" Type="http://schemas.openxmlformats.org/officeDocument/2006/relationships/image" Target="../media/image02.jpg"/></Relationships>
</file>

<file path=ppt/slides/_rels/slide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3" Type="http://schemas.openxmlformats.org/officeDocument/2006/relationships/image" Target="../media/image05.png"/></Relationships>
</file>

<file path=ppt/slides/_rels/slide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3" Type="http://schemas.openxmlformats.org/officeDocument/2006/relationships/image" Target="../media/image18.png"/></Relationships>
</file>

<file path=ppt/slides/_rels/slide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type="ctrTitle"/>
          </p:nvPr>
        </p:nvSpPr>
        <p:spPr>
          <a:xfrm>
            <a:off x="3251200" y="4443306"/>
            <a:ext cx="8778300" cy="2694300"/>
          </a:xfrm>
          <a:prstGeom prst="rect">
            <a:avLst/>
          </a:prstGeom>
        </p:spPr>
        <p:txBody>
          <a:bodyPr anchorCtr="0" anchor="b" bIns="130025" lIns="130025" rIns="130025" tIns="1300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1500">
                <a:latin typeface="Ubuntu"/>
                <a:ea typeface="Ubuntu"/>
                <a:cs typeface="Ubuntu"/>
                <a:sym typeface="Ubuntu"/>
              </a:rPr>
              <a:t>Speed is key</a:t>
            </a:r>
          </a:p>
        </p:txBody>
      </p:sp>
      <p:sp>
        <p:nvSpPr>
          <p:cNvPr id="140" name="Shape 140"/>
          <p:cNvSpPr txBox="1"/>
          <p:nvPr>
            <p:ph idx="1" type="subTitle"/>
          </p:nvPr>
        </p:nvSpPr>
        <p:spPr>
          <a:xfrm>
            <a:off x="3251200" y="7115835"/>
            <a:ext cx="8778300" cy="1950600"/>
          </a:xfrm>
          <a:prstGeom prst="rect">
            <a:avLst/>
          </a:prstGeom>
        </p:spPr>
        <p:txBody>
          <a:bodyPr anchorCtr="0" anchor="t" bIns="130025" lIns="130025" rIns="130025" tIns="1300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 sz="3200">
                <a:latin typeface="Ubuntu"/>
                <a:ea typeface="Ubuntu"/>
                <a:cs typeface="Ubuntu"/>
                <a:sym typeface="Ubuntu"/>
              </a:rPr>
              <a:t>How and why to use caching</a:t>
            </a:r>
          </a:p>
          <a:p>
            <a:pPr>
              <a:spcBef>
                <a:spcPts val="0"/>
              </a:spcBef>
              <a:buNone/>
            </a:pPr>
            <a:r>
              <a:rPr i="1" lang="en-US" sz="3200">
                <a:latin typeface="Droid Serif"/>
                <a:ea typeface="Droid Serif"/>
                <a:cs typeface="Droid Serif"/>
                <a:sym typeface="Droid Serif"/>
              </a:rPr>
              <a:t>Wie und warum caching verwenden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Shape 1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84737" y="1861375"/>
            <a:ext cx="5715000" cy="2543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Shape 19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71000" y="303175"/>
            <a:ext cx="6388874" cy="214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Shape 19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12900" y="6713150"/>
            <a:ext cx="5715000" cy="238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Shape 19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31475" y="4644350"/>
            <a:ext cx="6148298" cy="2008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/>
          <p:nvPr>
            <p:ph type="title"/>
          </p:nvPr>
        </p:nvSpPr>
        <p:spPr>
          <a:xfrm>
            <a:off x="832139" y="7461396"/>
            <a:ext cx="10620599" cy="1625699"/>
          </a:xfrm>
          <a:prstGeom prst="rect">
            <a:avLst/>
          </a:prstGeom>
        </p:spPr>
        <p:txBody>
          <a:bodyPr anchorCtr="0" anchor="b" bIns="130025" lIns="130025" rIns="130025" tIns="1300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4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https://geek.hellyer.kiwi/tools/historic-wordpress/</a:t>
            </a:r>
          </a:p>
        </p:txBody>
      </p:sp>
      <p:pic>
        <p:nvPicPr>
          <p:cNvPr id="203" name="Shape 2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7300" y="917400"/>
            <a:ext cx="10341075" cy="7032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Shape 2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11675" y="699825"/>
            <a:ext cx="5898175" cy="8847274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Shape 209"/>
          <p:cNvSpPr txBox="1"/>
          <p:nvPr>
            <p:ph idx="1" type="subTitle"/>
          </p:nvPr>
        </p:nvSpPr>
        <p:spPr>
          <a:xfrm>
            <a:off x="3327400" y="6804200"/>
            <a:ext cx="6970200" cy="2490899"/>
          </a:xfrm>
          <a:prstGeom prst="rect">
            <a:avLst/>
          </a:prstGeom>
        </p:spPr>
        <p:txBody>
          <a:bodyPr anchorCtr="0" anchor="t" bIns="130025" lIns="130025" rIns="130025" tIns="1300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 sz="4000">
                <a:latin typeface="Ubuntu"/>
                <a:ea typeface="Ubuntu"/>
                <a:cs typeface="Ubuntu"/>
                <a:sym typeface="Ubuntu"/>
              </a:rPr>
              <a:t>~40,000 users in one day</a:t>
            </a:r>
          </a:p>
          <a:p>
            <a:pPr lvl="0" rtl="0">
              <a:spcBef>
                <a:spcPts val="0"/>
              </a:spcBef>
              <a:buNone/>
            </a:pPr>
            <a:r>
              <a:rPr i="1" lang="en-US" sz="4000">
                <a:latin typeface="Droid Serif"/>
                <a:ea typeface="Droid Serif"/>
                <a:cs typeface="Droid Serif"/>
                <a:sym typeface="Droid Serif"/>
              </a:rPr>
              <a:t>40,000 benutzer im eins tag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/>
          <p:nvPr/>
        </p:nvSpPr>
        <p:spPr>
          <a:xfrm>
            <a:off x="15100" y="1680875"/>
            <a:ext cx="8643299" cy="10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15" name="Shape 2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3096624" cy="7192299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Shape 216"/>
          <p:cNvSpPr txBox="1"/>
          <p:nvPr/>
        </p:nvSpPr>
        <p:spPr>
          <a:xfrm>
            <a:off x="197025" y="7276725"/>
            <a:ext cx="11372099" cy="2338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000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rPr>
              <a:t>Es gibt nur zwei schwierige Dinge in der Informatik, Namensgebung und zu entscheiden wann das Ablaufdatum einer Zwischenspeicherung erreicht ist.</a:t>
            </a:r>
          </a:p>
          <a:p>
            <a:pPr lvl="0" rtl="0">
              <a:spcBef>
                <a:spcPts val="0"/>
              </a:spcBef>
              <a:buNone/>
            </a:pPr>
            <a:r>
              <a:rPr i="1" lang="en-US" sz="3000">
                <a:latin typeface="Droid Serif"/>
                <a:ea typeface="Droid Serif"/>
                <a:cs typeface="Droid Serif"/>
                <a:sym typeface="Droid Serif"/>
              </a:rPr>
              <a:t>- Phil Karlton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/>
          <p:nvPr>
            <p:ph type="title"/>
          </p:nvPr>
        </p:nvSpPr>
        <p:spPr>
          <a:xfrm>
            <a:off x="650250" y="390600"/>
            <a:ext cx="10620599" cy="2030400"/>
          </a:xfrm>
          <a:prstGeom prst="rect">
            <a:avLst/>
          </a:prstGeom>
        </p:spPr>
        <p:txBody>
          <a:bodyPr anchorCtr="0" anchor="b" bIns="130025" lIns="130025" rIns="130025" tIns="1300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6000">
                <a:latin typeface="Ubuntu"/>
                <a:ea typeface="Ubuntu"/>
                <a:cs typeface="Ubuntu"/>
                <a:sym typeface="Ubuntu"/>
              </a:rPr>
              <a:t>Persistent object caching</a:t>
            </a:r>
            <a:br>
              <a:rPr lang="en-US" sz="6000">
                <a:latin typeface="Ubuntu"/>
                <a:ea typeface="Ubuntu"/>
                <a:cs typeface="Ubuntu"/>
                <a:sym typeface="Ubuntu"/>
              </a:rPr>
            </a:br>
            <a:r>
              <a:rPr i="1" lang="en-US" sz="6000">
                <a:latin typeface="Droid Serif"/>
                <a:ea typeface="Droid Serif"/>
                <a:cs typeface="Droid Serif"/>
                <a:sym typeface="Droid Serif"/>
              </a:rPr>
              <a:t>Persistent-Objekt-Cachen</a:t>
            </a:r>
          </a:p>
        </p:txBody>
      </p:sp>
      <p:sp>
        <p:nvSpPr>
          <p:cNvPr id="222" name="Shape 222"/>
          <p:cNvSpPr txBox="1"/>
          <p:nvPr>
            <p:ph idx="1" type="body"/>
          </p:nvPr>
        </p:nvSpPr>
        <p:spPr>
          <a:xfrm>
            <a:off x="650250" y="2275850"/>
            <a:ext cx="11286000" cy="6931499"/>
          </a:xfrm>
          <a:prstGeom prst="rect">
            <a:avLst/>
          </a:prstGeom>
        </p:spPr>
        <p:txBody>
          <a:bodyPr anchorCtr="0" anchor="t" bIns="130025" lIns="130025" rIns="130025" tIns="1300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641350" lvl="0" marL="457200" rtl="0">
              <a:spcBef>
                <a:spcPts val="0"/>
              </a:spcBef>
              <a:buClr>
                <a:schemeClr val="accent1"/>
              </a:buClr>
              <a:buSzPct val="135416"/>
              <a:buFont typeface="Ubuntu"/>
              <a:buChar char="•"/>
            </a:pPr>
            <a:r>
              <a:rPr lang="en-US" sz="4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wp-content/object-cache.php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641350" lvl="0" marL="457200" rtl="0">
              <a:spcBef>
                <a:spcPts val="0"/>
              </a:spcBef>
              <a:buClr>
                <a:schemeClr val="accent1"/>
              </a:buClr>
              <a:buSzPct val="135416"/>
              <a:buFont typeface="Ubuntu"/>
              <a:buChar char="•"/>
            </a:pPr>
            <a:r>
              <a:rPr lang="en-US" sz="4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Database queries … ~20 -&gt; ~4</a:t>
            </a:r>
          </a:p>
          <a:p>
            <a:pPr indent="0" lvl="0" marL="457200" rtl="0">
              <a:spcBef>
                <a:spcPts val="0"/>
              </a:spcBef>
              <a:buNone/>
            </a:pPr>
            <a:r>
              <a:rPr i="1" lang="en-US" sz="4800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rPr>
              <a:t>Datenbankabfragen … ~20 -&gt; ~4</a:t>
            </a:r>
          </a:p>
          <a:p>
            <a:pPr indent="0" lvl="0" mar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533400" lvl="0" marL="457200" rtl="0">
              <a:spcBef>
                <a:spcPts val="0"/>
              </a:spcBef>
              <a:buClr>
                <a:schemeClr val="accent1"/>
              </a:buClr>
              <a:buSzPct val="100000"/>
              <a:buFont typeface="Ubuntu"/>
              <a:buChar char="•"/>
            </a:pPr>
            <a:r>
              <a:rPr lang="en-US" sz="4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May need theme customisation</a:t>
            </a:r>
          </a:p>
          <a:p>
            <a:pPr indent="0" lvl="0" marL="457200" rtl="0">
              <a:spcBef>
                <a:spcPts val="0"/>
              </a:spcBef>
              <a:buNone/>
            </a:pPr>
            <a:r>
              <a:rPr i="1" lang="en-US" sz="4400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rPr>
              <a:t>Könnte Theme-Anpassungen benötige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/>
          <p:nvPr>
            <p:ph type="title"/>
          </p:nvPr>
        </p:nvSpPr>
        <p:spPr>
          <a:xfrm>
            <a:off x="650250" y="390601"/>
            <a:ext cx="10620599" cy="2424299"/>
          </a:xfrm>
          <a:prstGeom prst="rect">
            <a:avLst/>
          </a:prstGeom>
          <a:noFill/>
        </p:spPr>
        <p:txBody>
          <a:bodyPr anchorCtr="0" anchor="b" bIns="130025" lIns="130025" rIns="130025" tIns="1300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7200">
                <a:latin typeface="Ubuntu"/>
                <a:ea typeface="Ubuntu"/>
                <a:cs typeface="Ubuntu"/>
                <a:sym typeface="Ubuntu"/>
              </a:rPr>
              <a:t>Object caching</a:t>
            </a:r>
            <a:br>
              <a:rPr lang="en-US" sz="7200">
                <a:latin typeface="Ubuntu"/>
                <a:ea typeface="Ubuntu"/>
                <a:cs typeface="Ubuntu"/>
                <a:sym typeface="Ubuntu"/>
              </a:rPr>
            </a:br>
            <a:r>
              <a:rPr i="1" lang="en-US" sz="7200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rPr>
              <a:t>Objekt-Cachen</a:t>
            </a:r>
          </a:p>
        </p:txBody>
      </p:sp>
      <p:pic>
        <p:nvPicPr>
          <p:cNvPr id="228" name="Shape 2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85625" y="4767525"/>
            <a:ext cx="6702899" cy="5027174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Shape 229"/>
          <p:cNvSpPr txBox="1"/>
          <p:nvPr>
            <p:ph idx="1" type="body"/>
          </p:nvPr>
        </p:nvSpPr>
        <p:spPr>
          <a:xfrm>
            <a:off x="650250" y="3209098"/>
            <a:ext cx="10620599" cy="6107100"/>
          </a:xfrm>
          <a:prstGeom prst="rect">
            <a:avLst/>
          </a:prstGeom>
        </p:spPr>
        <p:txBody>
          <a:bodyPr anchorCtr="0" anchor="t" bIns="130025" lIns="130025" rIns="130025" tIns="130025">
            <a:noAutofit/>
          </a:bodyPr>
          <a:lstStyle/>
          <a:p>
            <a:pPr indent="0" marL="0" rtl="0">
              <a:spcBef>
                <a:spcPts val="0"/>
              </a:spcBef>
              <a:buNone/>
            </a:pPr>
            <a:r>
              <a:rPr lang="en-US" sz="4800"/>
              <a:t>In memory cache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i="1" lang="en-US" sz="4800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rPr>
              <a:t>In Memory-Cache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4800">
              <a:solidFill>
                <a:schemeClr val="dk1"/>
              </a:solidFill>
            </a:endParaRPr>
          </a:p>
          <a:p>
            <a:pPr indent="381000" lvl="1" rtl="0">
              <a:spcBef>
                <a:spcPts val="0"/>
              </a:spcBef>
              <a:buClr>
                <a:schemeClr val="accent1"/>
              </a:buClr>
              <a:buSzPct val="100000"/>
              <a:buFont typeface="Noto Symbol"/>
              <a:buChar char="●"/>
            </a:pPr>
            <a:r>
              <a:rPr lang="en-US" sz="4800">
                <a:solidFill>
                  <a:schemeClr val="dk1"/>
                </a:solidFill>
              </a:rPr>
              <a:t>Memcached</a:t>
            </a:r>
          </a:p>
          <a:p>
            <a:pPr indent="381000" lvl="1" rtl="0">
              <a:spcBef>
                <a:spcPts val="0"/>
              </a:spcBef>
              <a:buClr>
                <a:schemeClr val="accent1"/>
              </a:buClr>
              <a:buSzPct val="100000"/>
              <a:buFont typeface="Noto Symbol"/>
              <a:buChar char="●"/>
            </a:pPr>
            <a:r>
              <a:rPr lang="en-US" sz="4800">
                <a:solidFill>
                  <a:schemeClr val="dk1"/>
                </a:solidFill>
              </a:rPr>
              <a:t>APC</a:t>
            </a:r>
          </a:p>
          <a:p>
            <a:pPr indent="381000" lvl="1" rtl="0">
              <a:spcBef>
                <a:spcPts val="0"/>
              </a:spcBef>
              <a:buClr>
                <a:schemeClr val="accent1"/>
              </a:buClr>
              <a:buSzPct val="100000"/>
              <a:buFont typeface="Noto Symbol"/>
              <a:buChar char="●"/>
            </a:pPr>
            <a:r>
              <a:rPr lang="en-US" sz="4800"/>
              <a:t>Redis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Shape 2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60025"/>
            <a:ext cx="13004799" cy="9813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Shape 2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8424" y="269350"/>
            <a:ext cx="10172475" cy="92898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0" name="Shape 240"/>
          <p:cNvCxnSpPr/>
          <p:nvPr/>
        </p:nvCxnSpPr>
        <p:spPr>
          <a:xfrm flipH="1">
            <a:off x="10185924" y="4540475"/>
            <a:ext cx="1725600" cy="450299"/>
          </a:xfrm>
          <a:prstGeom prst="straightConnector1">
            <a:avLst/>
          </a:prstGeom>
          <a:noFill/>
          <a:ln cap="flat" w="7620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/>
          <p:nvPr>
            <p:ph type="title"/>
          </p:nvPr>
        </p:nvSpPr>
        <p:spPr>
          <a:xfrm>
            <a:off x="650250" y="390602"/>
            <a:ext cx="10620599" cy="2537100"/>
          </a:xfrm>
          <a:prstGeom prst="rect">
            <a:avLst/>
          </a:prstGeom>
        </p:spPr>
        <p:txBody>
          <a:bodyPr anchorCtr="0" anchor="b" bIns="130025" lIns="130025" rIns="130025" tIns="1300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 sz="7200">
                <a:latin typeface="Ubuntu"/>
                <a:ea typeface="Ubuntu"/>
                <a:cs typeface="Ubuntu"/>
                <a:sym typeface="Ubuntu"/>
              </a:rPr>
              <a:t>Caching your bits</a:t>
            </a:r>
          </a:p>
          <a:p>
            <a:pPr>
              <a:spcBef>
                <a:spcPts val="0"/>
              </a:spcBef>
              <a:buNone/>
            </a:pPr>
            <a:r>
              <a:rPr i="1" lang="en-US" sz="7200">
                <a:latin typeface="Droid Serif"/>
                <a:ea typeface="Droid Serif"/>
                <a:cs typeface="Droid Serif"/>
                <a:sym typeface="Droid Serif"/>
              </a:rPr>
              <a:t>Cache dein Bits</a:t>
            </a:r>
          </a:p>
        </p:txBody>
      </p:sp>
      <p:sp>
        <p:nvSpPr>
          <p:cNvPr id="246" name="Shape 246"/>
          <p:cNvSpPr txBox="1"/>
          <p:nvPr>
            <p:ph idx="1" type="body"/>
          </p:nvPr>
        </p:nvSpPr>
        <p:spPr>
          <a:xfrm>
            <a:off x="650239" y="2275840"/>
            <a:ext cx="10620599" cy="6931499"/>
          </a:xfrm>
          <a:prstGeom prst="rect">
            <a:avLst/>
          </a:prstGeom>
        </p:spPr>
        <p:txBody>
          <a:bodyPr anchorCtr="0" anchor="t" bIns="130025" lIns="130025" rIns="130025" tIns="130025">
            <a:noAutofit/>
          </a:bodyPr>
          <a:lstStyle/>
          <a:p>
            <a:pPr indent="0" marL="457200" rtl="0">
              <a:spcBef>
                <a:spcPts val="0"/>
              </a:spcBef>
              <a:buNone/>
            </a:pPr>
            <a:r>
              <a:t/>
            </a:r>
            <a:endParaRPr sz="2400">
              <a:latin typeface="Ubuntu"/>
              <a:ea typeface="Ubuntu"/>
              <a:cs typeface="Ubuntu"/>
              <a:sym typeface="Ubuntu"/>
            </a:endParaRPr>
          </a:p>
          <a:p>
            <a:pPr indent="0" lvl="0" marL="1828800" rtl="0">
              <a:spcBef>
                <a:spcPts val="0"/>
              </a:spcBef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182880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b="1" lang="en-US" sz="24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Widgets</a:t>
            </a:r>
          </a:p>
          <a:p>
            <a:pPr indent="0" lvl="0" marL="182880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https://github.com/kasparsd/widget-output-cache</a:t>
            </a:r>
          </a:p>
          <a:p>
            <a:pPr indent="0" lvl="0" marL="1828800" rtl="0">
              <a:spcBef>
                <a:spcPts val="0"/>
              </a:spcBef>
              <a:buNone/>
            </a:pPr>
            <a:r>
              <a:t/>
            </a:r>
            <a:endParaRPr sz="1400">
              <a:latin typeface="Ubuntu"/>
              <a:ea typeface="Ubuntu"/>
              <a:cs typeface="Ubuntu"/>
              <a:sym typeface="Ubuntu"/>
            </a:endParaRPr>
          </a:p>
          <a:p>
            <a:pPr indent="0" marL="0" rtl="0">
              <a:spcBef>
                <a:spcPts val="0"/>
              </a:spcBef>
              <a:buNone/>
            </a:pPr>
            <a:r>
              <a:t/>
            </a:r>
            <a:endParaRPr sz="1000">
              <a:latin typeface="Ubuntu"/>
              <a:ea typeface="Ubuntu"/>
              <a:cs typeface="Ubuntu"/>
              <a:sym typeface="Ubuntu"/>
            </a:endParaRPr>
          </a:p>
          <a:p>
            <a:pPr indent="0" marL="0" rtl="0">
              <a:spcBef>
                <a:spcPts val="0"/>
              </a:spcBef>
              <a:buNone/>
            </a:pPr>
            <a:r>
              <a:t/>
            </a:r>
            <a:endParaRPr sz="1000">
              <a:latin typeface="Ubuntu"/>
              <a:ea typeface="Ubuntu"/>
              <a:cs typeface="Ubuntu"/>
              <a:sym typeface="Ubuntu"/>
            </a:endParaRPr>
          </a:p>
          <a:p>
            <a:pPr indent="0" lvl="0" marL="182880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b="1" lang="en-US" sz="24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Fragment caching plugin</a:t>
            </a:r>
          </a:p>
          <a:p>
            <a:pPr indent="0" lvl="0" marL="182880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https://github.com/Rarst/fragment-cache</a:t>
            </a:r>
          </a:p>
          <a:p>
            <a:pPr indent="0" marL="0" rtl="0">
              <a:spcBef>
                <a:spcPts val="0"/>
              </a:spcBef>
              <a:buNone/>
            </a:pPr>
            <a:r>
              <a:t/>
            </a:r>
            <a:endParaRPr b="1" sz="1800">
              <a:latin typeface="Ubuntu"/>
              <a:ea typeface="Ubuntu"/>
              <a:cs typeface="Ubuntu"/>
              <a:sym typeface="Ubuntu"/>
            </a:endParaRPr>
          </a:p>
          <a:p>
            <a:pPr indent="0" marL="0" rtl="0">
              <a:spcBef>
                <a:spcPts val="0"/>
              </a:spcBef>
              <a:buNone/>
            </a:pPr>
            <a:r>
              <a:t/>
            </a:r>
            <a:endParaRPr b="1" sz="1000">
              <a:latin typeface="Ubuntu"/>
              <a:ea typeface="Ubuntu"/>
              <a:cs typeface="Ubuntu"/>
              <a:sym typeface="Ubuntu"/>
            </a:endParaRPr>
          </a:p>
          <a:p>
            <a:pPr indent="0" marL="0" rtl="0">
              <a:spcBef>
                <a:spcPts val="0"/>
              </a:spcBef>
              <a:buNone/>
            </a:pPr>
            <a:r>
              <a:t/>
            </a:r>
            <a:endParaRPr b="1" sz="1000">
              <a:latin typeface="Ubuntu"/>
              <a:ea typeface="Ubuntu"/>
              <a:cs typeface="Ubuntu"/>
              <a:sym typeface="Ubuntu"/>
            </a:endParaRPr>
          </a:p>
          <a:p>
            <a:pPr indent="0" marL="1828800" rtl="0">
              <a:spcBef>
                <a:spcPts val="0"/>
              </a:spcBef>
              <a:buNone/>
            </a:pPr>
            <a:r>
              <a:rPr b="1" lang="en-US" sz="2400">
                <a:latin typeface="Ubuntu"/>
                <a:ea typeface="Ubuntu"/>
                <a:cs typeface="Ubuntu"/>
                <a:sym typeface="Ubuntu"/>
              </a:rPr>
              <a:t>Menus</a:t>
            </a:r>
          </a:p>
          <a:p>
            <a:pPr indent="0" marL="1828800" rtl="0">
              <a:spcBef>
                <a:spcPts val="0"/>
              </a:spcBef>
              <a:buNone/>
            </a:pPr>
            <a:r>
              <a:rPr b="1" i="1" lang="en-US" sz="2400">
                <a:latin typeface="Droid Serif"/>
                <a:ea typeface="Droid Serif"/>
                <a:cs typeface="Droid Serif"/>
                <a:sym typeface="Droid Serif"/>
              </a:rPr>
              <a:t>Menüs</a:t>
            </a:r>
          </a:p>
          <a:p>
            <a:pPr indent="0" marL="1828800" rtl="0">
              <a:spcBef>
                <a:spcPts val="0"/>
              </a:spcBef>
              <a:buNone/>
            </a:pPr>
            <a:r>
              <a:rPr lang="en-US" sz="2400">
                <a:latin typeface="Ubuntu"/>
                <a:ea typeface="Ubuntu"/>
                <a:cs typeface="Ubuntu"/>
                <a:sym typeface="Ubuntu"/>
              </a:rPr>
              <a:t>https://geek.hellyer.kiwi/plugins/menu-cache/</a:t>
            </a:r>
          </a:p>
        </p:txBody>
      </p:sp>
      <p:pic>
        <p:nvPicPr>
          <p:cNvPr id="247" name="Shape 2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9950" y="5172450"/>
            <a:ext cx="1327124" cy="1327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Shape 2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9275" y="3138175"/>
            <a:ext cx="1327125" cy="1327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Shape 2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47150" y="7034225"/>
            <a:ext cx="1327124" cy="1327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/>
          <p:nvPr>
            <p:ph type="title"/>
          </p:nvPr>
        </p:nvSpPr>
        <p:spPr>
          <a:xfrm>
            <a:off x="650239" y="390596"/>
            <a:ext cx="10620599" cy="1625699"/>
          </a:xfrm>
          <a:prstGeom prst="rect">
            <a:avLst/>
          </a:prstGeom>
        </p:spPr>
        <p:txBody>
          <a:bodyPr anchorCtr="0" anchor="b" bIns="130025" lIns="130025" rIns="130025" tIns="1300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72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Profiling Plugins</a:t>
            </a:r>
          </a:p>
        </p:txBody>
      </p:sp>
      <p:sp>
        <p:nvSpPr>
          <p:cNvPr id="255" name="Shape 255"/>
          <p:cNvSpPr txBox="1"/>
          <p:nvPr>
            <p:ph idx="1" type="body"/>
          </p:nvPr>
        </p:nvSpPr>
        <p:spPr>
          <a:xfrm>
            <a:off x="650250" y="2275850"/>
            <a:ext cx="11505899" cy="6931499"/>
          </a:xfrm>
          <a:prstGeom prst="rect">
            <a:avLst/>
          </a:prstGeom>
        </p:spPr>
        <p:txBody>
          <a:bodyPr anchorCtr="0" anchor="t" bIns="130025" lIns="130025" rIns="130025" tIns="1300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>
              <a:spcBef>
                <a:spcPts val="0"/>
              </a:spcBef>
              <a:buNone/>
            </a:pPr>
            <a:r>
              <a:rPr lang="en-US" sz="36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Find bad Plugins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i="1" lang="en-US" sz="3600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rPr>
              <a:t>Schlechte Plugins finden</a:t>
            </a:r>
          </a:p>
          <a:p>
            <a:pPr indent="0" lvl="0" mar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450850" lvl="0" marL="457200" rtl="0">
              <a:spcBef>
                <a:spcPts val="0"/>
              </a:spcBef>
              <a:buClr>
                <a:schemeClr val="accent1"/>
              </a:buClr>
              <a:buSzPct val="100000"/>
              <a:buFont typeface="Ubuntu"/>
              <a:buChar char="•"/>
            </a:pPr>
            <a:r>
              <a:rPr lang="en-US" sz="35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https://github.com/Rarst/laps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10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450850" lvl="0" marL="457200" rtl="0">
              <a:spcBef>
                <a:spcPts val="0"/>
              </a:spcBef>
              <a:buClr>
                <a:schemeClr val="accent1"/>
              </a:buClr>
              <a:buSzPct val="100000"/>
              <a:buFont typeface="Ubuntu"/>
              <a:buChar char="•"/>
            </a:pPr>
            <a:r>
              <a:rPr lang="en-US" sz="35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https://wpperformanceprofiler.interconnectit.com/</a:t>
            </a:r>
          </a:p>
          <a:p>
            <a:pPr indent="-228600" lvl="0" marL="457200" rt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228600" lvl="0" marL="457200" rt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>
              <a:spcBef>
                <a:spcPts val="0"/>
              </a:spcBef>
              <a:buClr>
                <a:schemeClr val="dk1"/>
              </a:buClr>
              <a:buSzPct val="55555"/>
              <a:buFont typeface="Ubuntu"/>
              <a:buNone/>
            </a:pPr>
            <a:r>
              <a:rPr lang="en-US" sz="36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Anti-spam</a:t>
            </a:r>
          </a:p>
          <a:p>
            <a:pPr indent="0" lvl="0" mar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457200" lvl="0" marL="457200" rtl="0">
              <a:spcBef>
                <a:spcPts val="0"/>
              </a:spcBef>
              <a:buClr>
                <a:schemeClr val="accent1"/>
              </a:buClr>
              <a:buSzPct val="100000"/>
              <a:buFont typeface="Ubuntu"/>
              <a:buChar char="•"/>
            </a:pPr>
            <a:r>
              <a:rPr lang="en-US" sz="36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https://geek.hellyer.kiwi/plugins/spam-destroyer/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idx="1" type="subTitle"/>
          </p:nvPr>
        </p:nvSpPr>
        <p:spPr>
          <a:xfrm>
            <a:off x="3251200" y="7115825"/>
            <a:ext cx="9303900" cy="1950600"/>
          </a:xfrm>
          <a:prstGeom prst="rect">
            <a:avLst/>
          </a:prstGeom>
        </p:spPr>
        <p:txBody>
          <a:bodyPr anchorCtr="0" anchor="t" bIns="130025" lIns="130025" rIns="130025" tIns="1300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 sz="2800">
                <a:latin typeface="Ubuntu"/>
                <a:ea typeface="Ubuntu"/>
                <a:cs typeface="Ubuntu"/>
                <a:sym typeface="Ubuntu"/>
              </a:rPr>
              <a:t>Land of the worlds crappiest internet!</a:t>
            </a:r>
          </a:p>
          <a:p>
            <a:pPr>
              <a:spcBef>
                <a:spcPts val="0"/>
              </a:spcBef>
              <a:buNone/>
            </a:pPr>
            <a:r>
              <a:rPr lang="en-US" sz="2800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rPr>
              <a:t>Das Land mit der schlechtesten Internetverbindung</a:t>
            </a:r>
          </a:p>
        </p:txBody>
      </p:sp>
      <p:pic>
        <p:nvPicPr>
          <p:cNvPr id="146" name="Shape 1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57125" y="644300"/>
            <a:ext cx="8254674" cy="5973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/>
          <p:nvPr>
            <p:ph type="title"/>
          </p:nvPr>
        </p:nvSpPr>
        <p:spPr>
          <a:xfrm>
            <a:off x="650250" y="390599"/>
            <a:ext cx="10620599" cy="2529300"/>
          </a:xfrm>
          <a:prstGeom prst="rect">
            <a:avLst/>
          </a:prstGeom>
          <a:noFill/>
        </p:spPr>
        <p:txBody>
          <a:bodyPr anchorCtr="0" anchor="b" bIns="130025" lIns="130025" rIns="130025" tIns="1300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 sz="6000">
                <a:latin typeface="Ubuntu"/>
                <a:ea typeface="Ubuntu"/>
                <a:cs typeface="Ubuntu"/>
                <a:sym typeface="Ubuntu"/>
              </a:rPr>
              <a:t>Page optimisation</a:t>
            </a:r>
          </a:p>
          <a:p>
            <a:pPr>
              <a:spcBef>
                <a:spcPts val="0"/>
              </a:spcBef>
              <a:buNone/>
            </a:pPr>
            <a:r>
              <a:rPr i="1" lang="en-US" sz="6000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rPr>
              <a:t>Seitenoptimierung</a:t>
            </a:r>
          </a:p>
        </p:txBody>
      </p:sp>
      <p:sp>
        <p:nvSpPr>
          <p:cNvPr id="261" name="Shape 261"/>
          <p:cNvSpPr txBox="1"/>
          <p:nvPr>
            <p:ph idx="1" type="body"/>
          </p:nvPr>
        </p:nvSpPr>
        <p:spPr>
          <a:xfrm>
            <a:off x="650239" y="2275840"/>
            <a:ext cx="10620599" cy="6931499"/>
          </a:xfrm>
          <a:prstGeom prst="rect">
            <a:avLst/>
          </a:prstGeom>
        </p:spPr>
        <p:txBody>
          <a:bodyPr anchorCtr="0" anchor="t" bIns="130025" lIns="130025" rIns="130025" tIns="130025">
            <a:noAutofit/>
          </a:bodyPr>
          <a:lstStyle/>
          <a:p>
            <a:pPr indent="0" marL="0" rtl="0">
              <a:spcBef>
                <a:spcPts val="0"/>
              </a:spcBef>
              <a:buNone/>
            </a:pPr>
            <a:r>
              <a:t/>
            </a:r>
            <a:endParaRPr sz="36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3600">
              <a:latin typeface="Ubuntu"/>
              <a:ea typeface="Ubuntu"/>
              <a:cs typeface="Ubuntu"/>
              <a:sym typeface="Ubuntu"/>
            </a:endParaRPr>
          </a:p>
          <a:p>
            <a:pPr indent="-457200" lvl="0" marL="457200" rtl="0">
              <a:spcBef>
                <a:spcPts val="0"/>
              </a:spcBef>
              <a:buClr>
                <a:schemeClr val="accent1"/>
              </a:buClr>
              <a:buSzPct val="100000"/>
              <a:buFont typeface="Ubuntu"/>
              <a:buChar char="•"/>
            </a:pPr>
            <a:r>
              <a:rPr lang="en-US" sz="3600">
                <a:latin typeface="Ubuntu"/>
                <a:ea typeface="Ubuntu"/>
                <a:cs typeface="Ubuntu"/>
                <a:sym typeface="Ubuntu"/>
              </a:rPr>
              <a:t>Pingdom</a:t>
            </a:r>
          </a:p>
          <a:p>
            <a:pPr indent="-457200" lvl="0" marL="457200" rtl="0">
              <a:spcBef>
                <a:spcPts val="0"/>
              </a:spcBef>
              <a:buClr>
                <a:schemeClr val="accent1"/>
              </a:buClr>
              <a:buSzPct val="100000"/>
              <a:buFont typeface="Ubuntu"/>
              <a:buChar char="•"/>
            </a:pPr>
            <a:r>
              <a:rPr lang="en-US" sz="3600">
                <a:latin typeface="Ubuntu"/>
                <a:ea typeface="Ubuntu"/>
                <a:cs typeface="Ubuntu"/>
                <a:sym typeface="Ubuntu"/>
              </a:rPr>
              <a:t>Google Page Speed</a:t>
            </a:r>
          </a:p>
          <a:p>
            <a:pPr indent="-457200" lvl="0" marL="457200" rtl="0">
              <a:spcBef>
                <a:spcPts val="0"/>
              </a:spcBef>
              <a:buClr>
                <a:schemeClr val="accent1"/>
              </a:buClr>
              <a:buSzPct val="100000"/>
              <a:buFont typeface="Ubuntu"/>
              <a:buChar char="•"/>
            </a:pPr>
            <a:r>
              <a:rPr lang="en-US" sz="3600">
                <a:latin typeface="Ubuntu"/>
                <a:ea typeface="Ubuntu"/>
                <a:cs typeface="Ubuntu"/>
                <a:sym typeface="Ubuntu"/>
              </a:rPr>
              <a:t>Yahoo! YSlow</a:t>
            </a:r>
          </a:p>
          <a:p>
            <a:pPr indent="-457200" lvl="0" marL="457200" rtl="0">
              <a:spcBef>
                <a:spcPts val="0"/>
              </a:spcBef>
              <a:buClr>
                <a:schemeClr val="accent1"/>
              </a:buClr>
              <a:buSzPct val="100000"/>
              <a:buFont typeface="Ubuntu"/>
              <a:buChar char="•"/>
            </a:pPr>
            <a:r>
              <a:rPr lang="en-US" sz="3600">
                <a:latin typeface="Ubuntu"/>
                <a:ea typeface="Ubuntu"/>
                <a:cs typeface="Ubuntu"/>
                <a:sym typeface="Ubuntu"/>
              </a:rPr>
              <a:t>GT Metrix</a:t>
            </a:r>
          </a:p>
          <a:p>
            <a:pPr indent="0" marL="0" rtl="0">
              <a:spcBef>
                <a:spcPts val="0"/>
              </a:spcBef>
              <a:buNone/>
            </a:pPr>
            <a:r>
              <a:t/>
            </a:r>
            <a:endParaRPr sz="7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marL="0" rtl="0">
              <a:spcBef>
                <a:spcPts val="0"/>
              </a:spcBef>
              <a:buNone/>
            </a:pPr>
            <a:r>
              <a:t/>
            </a:r>
            <a:endParaRPr sz="7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marL="0" rtl="0">
              <a:spcBef>
                <a:spcPts val="0"/>
              </a:spcBef>
              <a:buNone/>
            </a:pPr>
            <a:r>
              <a:t/>
            </a:r>
            <a:endParaRPr sz="7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marL="0" rtl="0">
              <a:spcBef>
                <a:spcPts val="0"/>
              </a:spcBef>
              <a:buNone/>
            </a:pPr>
            <a:r>
              <a:rPr lang="en-US" sz="36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These do not measure caching.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i="1" lang="en-US" sz="3600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rPr>
              <a:t>Diese müssen nicht Caching messen.</a:t>
            </a: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/>
          <p:nvPr>
            <p:ph type="title"/>
          </p:nvPr>
        </p:nvSpPr>
        <p:spPr>
          <a:xfrm>
            <a:off x="650250" y="390600"/>
            <a:ext cx="10620599" cy="1885200"/>
          </a:xfrm>
          <a:prstGeom prst="rect">
            <a:avLst/>
          </a:prstGeom>
        </p:spPr>
        <p:txBody>
          <a:bodyPr anchorCtr="0" anchor="b" bIns="130025" lIns="130025" rIns="130025" tIns="1300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 sz="5500">
                <a:latin typeface="Ubuntu"/>
                <a:ea typeface="Ubuntu"/>
                <a:cs typeface="Ubuntu"/>
                <a:sym typeface="Ubuntu"/>
              </a:rPr>
              <a:t>Measure Caching</a:t>
            </a:r>
          </a:p>
          <a:p>
            <a:pPr>
              <a:spcBef>
                <a:spcPts val="0"/>
              </a:spcBef>
              <a:buNone/>
            </a:pPr>
            <a:r>
              <a:rPr i="1" lang="en-US" sz="5500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rPr>
              <a:t>Caching messen</a:t>
            </a:r>
          </a:p>
        </p:txBody>
      </p:sp>
      <p:sp>
        <p:nvSpPr>
          <p:cNvPr id="267" name="Shape 267"/>
          <p:cNvSpPr txBox="1"/>
          <p:nvPr>
            <p:ph idx="1" type="body"/>
          </p:nvPr>
        </p:nvSpPr>
        <p:spPr>
          <a:xfrm>
            <a:off x="650239" y="2275840"/>
            <a:ext cx="10620599" cy="6931499"/>
          </a:xfrm>
          <a:prstGeom prst="rect">
            <a:avLst/>
          </a:prstGeom>
        </p:spPr>
        <p:txBody>
          <a:bodyPr anchorCtr="0" anchor="t" bIns="130025" lIns="130025" rIns="130025" tIns="130025">
            <a:noAutofit/>
          </a:bodyPr>
          <a:lstStyle/>
          <a:p>
            <a:pPr indent="0" lvl="0" marL="0" rtl="0">
              <a:lnSpc>
                <a:spcPct val="150000"/>
              </a:lnSpc>
              <a:spcBef>
                <a:spcPts val="0"/>
              </a:spcBef>
              <a:buNone/>
            </a:pPr>
            <a:r>
              <a:t/>
            </a:r>
            <a:endParaRPr sz="3000"/>
          </a:p>
          <a:p>
            <a:pPr indent="-419100" lvl="0" marL="457200" rtl="0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Noto Symbol"/>
              <a:buChar char="•"/>
            </a:pPr>
            <a:r>
              <a:rPr lang="en-US" sz="3000"/>
              <a:t>Apache Bench</a:t>
            </a:r>
          </a:p>
          <a:p>
            <a:pPr indent="-419100" lvl="0" marL="457200" rtl="0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Noto Symbol"/>
              <a:buChar char="•"/>
            </a:pPr>
            <a:r>
              <a:rPr lang="en-US" sz="3000">
                <a:solidFill>
                  <a:schemeClr val="dk1"/>
                </a:solidFill>
              </a:rPr>
              <a:t>Siege</a:t>
            </a:r>
          </a:p>
          <a:p>
            <a:pPr indent="-419100" lvl="0" marL="457200" rtl="0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Noto Symbol"/>
              <a:buChar char="•"/>
            </a:pPr>
            <a:r>
              <a:rPr lang="en-US" sz="3000"/>
              <a:t>Blitz.io</a:t>
            </a:r>
          </a:p>
        </p:txBody>
      </p:sp>
      <p:pic>
        <p:nvPicPr>
          <p:cNvPr id="268" name="Shape 2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03300" y="5610625"/>
            <a:ext cx="2692975" cy="312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Shape 2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38475" y="2657050"/>
            <a:ext cx="7197324" cy="6147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Shape 2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4550" y="2527550"/>
            <a:ext cx="11311950" cy="5378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Shape 2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11200" y="606175"/>
            <a:ext cx="6262900" cy="166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/>
          <p:nvPr>
            <p:ph type="title"/>
          </p:nvPr>
        </p:nvSpPr>
        <p:spPr>
          <a:xfrm>
            <a:off x="650239" y="390596"/>
            <a:ext cx="10620599" cy="1625699"/>
          </a:xfrm>
          <a:prstGeom prst="rect">
            <a:avLst/>
          </a:prstGeom>
          <a:ln>
            <a:noFill/>
          </a:ln>
        </p:spPr>
        <p:txBody>
          <a:bodyPr anchorCtr="0" anchor="b" bIns="130025" lIns="130025" rIns="130025" tIns="1300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36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Take home message </a:t>
            </a:r>
            <a:r>
              <a:rPr lang="en-US" sz="3600">
                <a:latin typeface="Ubuntu"/>
                <a:ea typeface="Ubuntu"/>
                <a:cs typeface="Ubuntu"/>
                <a:sym typeface="Ubuntu"/>
              </a:rPr>
              <a:t>…</a:t>
            </a:r>
            <a:r>
              <a:rPr lang="en-US" sz="36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</a:p>
        </p:txBody>
      </p:sp>
      <p:sp>
        <p:nvSpPr>
          <p:cNvPr id="281" name="Shape 281"/>
          <p:cNvSpPr txBox="1"/>
          <p:nvPr>
            <p:ph idx="2" type="title"/>
          </p:nvPr>
        </p:nvSpPr>
        <p:spPr>
          <a:xfrm>
            <a:off x="667500" y="2821850"/>
            <a:ext cx="10620599" cy="3276300"/>
          </a:xfrm>
          <a:prstGeom prst="rect">
            <a:avLst/>
          </a:prstGeom>
          <a:ln>
            <a:noFill/>
          </a:ln>
        </p:spPr>
        <p:txBody>
          <a:bodyPr anchorCtr="0" anchor="b" bIns="130025" lIns="130025" rIns="130025" tIns="1300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 sz="7200">
                <a:latin typeface="Ubuntu"/>
                <a:ea typeface="Ubuntu"/>
                <a:cs typeface="Ubuntu"/>
                <a:sym typeface="Ubuntu"/>
              </a:rPr>
              <a:t>Caching is hard</a:t>
            </a:r>
          </a:p>
          <a:p>
            <a:pPr lvl="0" rtl="0">
              <a:spcBef>
                <a:spcPts val="0"/>
              </a:spcBef>
              <a:buNone/>
            </a:pPr>
            <a:r>
              <a:rPr i="1" lang="en-US" sz="7200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rPr>
              <a:t>Cachen ist schwierig</a:t>
            </a: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/>
          <p:nvPr>
            <p:ph type="ctrTitle"/>
          </p:nvPr>
        </p:nvSpPr>
        <p:spPr>
          <a:xfrm>
            <a:off x="175975" y="7579425"/>
            <a:ext cx="11444400" cy="2021399"/>
          </a:xfrm>
          <a:prstGeom prst="rect">
            <a:avLst/>
          </a:prstGeom>
          <a:noFill/>
          <a:ln>
            <a:noFill/>
          </a:ln>
        </p:spPr>
        <p:txBody>
          <a:bodyPr anchorCtr="0" anchor="t" bIns="130025" lIns="130025" rIns="130025" tIns="130025">
            <a:noAutofit/>
          </a:bodyPr>
          <a:lstStyle/>
          <a:p>
            <a:pPr rtl="0" algn="ctr">
              <a:spcBef>
                <a:spcPts val="0"/>
              </a:spcBef>
              <a:buNone/>
            </a:pPr>
            <a:r>
              <a:rPr lang="en-US" sz="4000">
                <a:latin typeface="Ubuntu"/>
                <a:ea typeface="Ubuntu"/>
                <a:cs typeface="Ubuntu"/>
                <a:sym typeface="Ubuntu"/>
              </a:rPr>
              <a:t>https://geek.hellyer.kiwi/presentations/         </a:t>
            </a:r>
          </a:p>
          <a:p>
            <a:pPr rtl="0" algn="ctr">
              <a:spcBef>
                <a:spcPts val="0"/>
              </a:spcBef>
              <a:buNone/>
            </a:pPr>
            <a:r>
              <a:t/>
            </a:r>
            <a:endParaRPr sz="2400">
              <a:latin typeface="Ubuntu"/>
              <a:ea typeface="Ubuntu"/>
              <a:cs typeface="Ubuntu"/>
              <a:sym typeface="Ubuntu"/>
            </a:endParaRPr>
          </a:p>
          <a:p>
            <a:pPr lvl="0" rtl="0" algn="ctr">
              <a:spcBef>
                <a:spcPts val="0"/>
              </a:spcBef>
              <a:buNone/>
            </a:pPr>
            <a:r>
              <a:rPr lang="en-US" sz="4000">
                <a:latin typeface="Ubuntu"/>
                <a:ea typeface="Ubuntu"/>
                <a:cs typeface="Ubuntu"/>
                <a:sym typeface="Ubuntu"/>
              </a:rPr>
              <a:t>@ryanhellyer</a:t>
            </a:r>
          </a:p>
        </p:txBody>
      </p:sp>
      <p:pic>
        <p:nvPicPr>
          <p:cNvPr id="287" name="Shape 2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3004800" cy="743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Shape 1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46575" y="787325"/>
            <a:ext cx="8100650" cy="810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Shape 1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8424" y="269350"/>
            <a:ext cx="10172475" cy="92898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7" name="Shape 157"/>
          <p:cNvCxnSpPr/>
          <p:nvPr/>
        </p:nvCxnSpPr>
        <p:spPr>
          <a:xfrm flipH="1">
            <a:off x="10185924" y="4540475"/>
            <a:ext cx="1725600" cy="450299"/>
          </a:xfrm>
          <a:prstGeom prst="straightConnector1">
            <a:avLst/>
          </a:prstGeom>
          <a:noFill/>
          <a:ln cap="flat" w="7620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>
            <p:ph type="title"/>
          </p:nvPr>
        </p:nvSpPr>
        <p:spPr>
          <a:xfrm>
            <a:off x="508000" y="342900"/>
            <a:ext cx="11747400" cy="1003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50800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Georgia"/>
              <a:buNone/>
            </a:pPr>
            <a:r>
              <a:rPr lang="en-US" sz="5800"/>
              <a:t>Move to Norway</a:t>
            </a:r>
          </a:p>
        </p:txBody>
      </p:sp>
      <p:sp>
        <p:nvSpPr>
          <p:cNvPr id="163" name="Shape 163"/>
          <p:cNvSpPr txBox="1"/>
          <p:nvPr/>
        </p:nvSpPr>
        <p:spPr>
          <a:xfrm>
            <a:off x="457200" y="9156700"/>
            <a:ext cx="282600" cy="2792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/>
              <a:t> </a:t>
            </a:r>
          </a:p>
        </p:txBody>
      </p:sp>
      <p:pic>
        <p:nvPicPr>
          <p:cNvPr id="164" name="Shape 1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4356" y="2966924"/>
            <a:ext cx="7981389" cy="598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Shape 1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02602" y="1498314"/>
            <a:ext cx="3715822" cy="4949033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Shape 166"/>
          <p:cNvSpPr txBox="1"/>
          <p:nvPr>
            <p:ph idx="2" type="title"/>
          </p:nvPr>
        </p:nvSpPr>
        <p:spPr>
          <a:xfrm>
            <a:off x="650250" y="390600"/>
            <a:ext cx="11323199" cy="2526599"/>
          </a:xfrm>
          <a:prstGeom prst="rect">
            <a:avLst/>
          </a:prstGeom>
        </p:spPr>
        <p:txBody>
          <a:bodyPr anchorCtr="0" anchor="t" bIns="130025" lIns="130025" rIns="130025" tIns="1300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6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Norway</a:t>
            </a:r>
          </a:p>
          <a:p>
            <a:pPr lvl="0" rtl="0">
              <a:spcBef>
                <a:spcPts val="0"/>
              </a:spcBef>
              <a:buNone/>
            </a:pPr>
            <a:r>
              <a:rPr i="1" lang="en-US" sz="6000">
                <a:solidFill>
                  <a:srgbClr val="000000"/>
                </a:solidFill>
                <a:latin typeface="Droid Serif"/>
                <a:ea typeface="Droid Serif"/>
                <a:cs typeface="Droid Serif"/>
                <a:sym typeface="Droid Serif"/>
              </a:rPr>
              <a:t>Norwegen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/>
          <p:nvPr>
            <p:ph type="title"/>
          </p:nvPr>
        </p:nvSpPr>
        <p:spPr>
          <a:xfrm>
            <a:off x="508000" y="342900"/>
            <a:ext cx="11747400" cy="1003199"/>
          </a:xfrm>
          <a:prstGeom prst="rect">
            <a:avLst/>
          </a:prstGeom>
        </p:spPr>
        <p:txBody>
          <a:bodyPr anchorCtr="0" anchor="t" bIns="130025" lIns="130025" rIns="130025" tIns="1300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72" name="Shape 1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200" y="1066800"/>
            <a:ext cx="10205024" cy="763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Shape 1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3004800" cy="9753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/>
          <p:nvPr>
            <p:ph type="title"/>
          </p:nvPr>
        </p:nvSpPr>
        <p:spPr>
          <a:xfrm>
            <a:off x="650250" y="390600"/>
            <a:ext cx="11323199" cy="2089800"/>
          </a:xfrm>
          <a:prstGeom prst="rect">
            <a:avLst/>
          </a:prstGeom>
        </p:spPr>
        <p:txBody>
          <a:bodyPr anchorCtr="0" anchor="b" bIns="130025" lIns="130025" rIns="130025" tIns="1300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 sz="4800">
                <a:latin typeface="Ubuntu"/>
                <a:ea typeface="Ubuntu"/>
                <a:cs typeface="Ubuntu"/>
                <a:sym typeface="Ubuntu"/>
              </a:rPr>
              <a:t>Static page caching</a:t>
            </a:r>
          </a:p>
          <a:p>
            <a:pPr>
              <a:spcBef>
                <a:spcPts val="0"/>
              </a:spcBef>
              <a:buNone/>
            </a:pPr>
            <a:r>
              <a:rPr i="1" lang="en-US" sz="4800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rPr>
              <a:t>Statisches cachen von Internetseiten</a:t>
            </a:r>
          </a:p>
        </p:txBody>
      </p:sp>
      <p:pic>
        <p:nvPicPr>
          <p:cNvPr id="183" name="Shape 1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06150" y="3287725"/>
            <a:ext cx="4445299" cy="6465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/>
          <p:nvPr>
            <p:ph type="title"/>
          </p:nvPr>
        </p:nvSpPr>
        <p:spPr>
          <a:xfrm>
            <a:off x="650250" y="390600"/>
            <a:ext cx="11387700" cy="1994700"/>
          </a:xfrm>
          <a:prstGeom prst="rect">
            <a:avLst/>
          </a:prstGeom>
        </p:spPr>
        <p:txBody>
          <a:bodyPr anchorCtr="0" anchor="b" bIns="130025" lIns="130025" rIns="130025" tIns="1300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 sz="4800">
                <a:latin typeface="Ubuntu"/>
                <a:ea typeface="Ubuntu"/>
                <a:cs typeface="Ubuntu"/>
                <a:sym typeface="Ubuntu"/>
              </a:rPr>
              <a:t>Use faster software</a:t>
            </a:r>
          </a:p>
          <a:p>
            <a:pPr>
              <a:spcBef>
                <a:spcPts val="0"/>
              </a:spcBef>
              <a:buNone/>
            </a:pPr>
            <a:r>
              <a:rPr i="1" lang="en-US" sz="4800">
                <a:latin typeface="Droid Serif"/>
                <a:ea typeface="Droid Serif"/>
                <a:cs typeface="Droid Serif"/>
                <a:sym typeface="Droid Serif"/>
              </a:rPr>
              <a:t>Verwenden Sie schnellere Software</a:t>
            </a:r>
          </a:p>
        </p:txBody>
      </p:sp>
      <p:sp>
        <p:nvSpPr>
          <p:cNvPr id="189" name="Shape 189"/>
          <p:cNvSpPr txBox="1"/>
          <p:nvPr>
            <p:ph idx="1" type="body"/>
          </p:nvPr>
        </p:nvSpPr>
        <p:spPr>
          <a:xfrm>
            <a:off x="650239" y="2275840"/>
            <a:ext cx="10620599" cy="6931499"/>
          </a:xfrm>
          <a:prstGeom prst="rect">
            <a:avLst/>
          </a:prstGeom>
        </p:spPr>
        <p:txBody>
          <a:bodyPr anchorCtr="0" anchor="t" bIns="130025" lIns="130025" rIns="130025" tIns="1300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4800">
              <a:latin typeface="Ubuntu"/>
              <a:ea typeface="Ubuntu"/>
              <a:cs typeface="Ubuntu"/>
              <a:sym typeface="Ubuntu"/>
            </a:endParaRPr>
          </a:p>
          <a:p>
            <a:pPr indent="-533400" lvl="0" marL="457200" rtl="0">
              <a:spcBef>
                <a:spcPts val="0"/>
              </a:spcBef>
              <a:buClr>
                <a:schemeClr val="accent1"/>
              </a:buClr>
              <a:buSzPct val="100000"/>
              <a:buFont typeface="Ubuntu"/>
              <a:buChar char="•"/>
            </a:pPr>
            <a:r>
              <a:rPr lang="en-US" sz="4800">
                <a:latin typeface="Ubuntu"/>
                <a:ea typeface="Ubuntu"/>
                <a:cs typeface="Ubuntu"/>
                <a:sym typeface="Ubuntu"/>
              </a:rPr>
              <a:t>Nginx?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4800">
              <a:latin typeface="Ubuntu"/>
              <a:ea typeface="Ubuntu"/>
              <a:cs typeface="Ubuntu"/>
              <a:sym typeface="Ubuntu"/>
            </a:endParaRPr>
          </a:p>
          <a:p>
            <a:pPr indent="-533400" lvl="0" marL="457200">
              <a:spcBef>
                <a:spcPts val="0"/>
              </a:spcBef>
              <a:buClr>
                <a:schemeClr val="accent1"/>
              </a:buClr>
              <a:buSzPct val="100000"/>
              <a:buFont typeface="Ubuntu"/>
              <a:buChar char="•"/>
            </a:pPr>
            <a:r>
              <a:rPr lang="en-US" sz="4800">
                <a:latin typeface="Ubuntu"/>
                <a:ea typeface="Ubuntu"/>
                <a:cs typeface="Ubuntu"/>
                <a:sym typeface="Ubuntu"/>
              </a:rPr>
              <a:t>HHVM?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Oriel">
  <a:themeElements>
    <a:clrScheme name="Custom 1">
      <a:dk1>
        <a:srgbClr val="000000"/>
      </a:dk1>
      <a:lt1>
        <a:srgbClr val="FFFFFF"/>
      </a:lt1>
      <a:dk2>
        <a:srgbClr val="575F6D"/>
      </a:dk2>
      <a:lt2>
        <a:srgbClr val="FFF39D"/>
      </a:lt2>
      <a:accent1>
        <a:srgbClr val="8FCD22"/>
      </a:accent1>
      <a:accent2>
        <a:srgbClr val="7598D9"/>
      </a:accent2>
      <a:accent3>
        <a:srgbClr val="B32C16"/>
      </a:accent3>
      <a:accent4>
        <a:srgbClr val="B32C16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