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7.xml" Type="http://schemas.openxmlformats.org/officeDocument/2006/relationships/slide" Id="rId12"/><Relationship Target="presProps.xml" Type="http://schemas.openxmlformats.org/officeDocument/2006/relationships/presProps" Id="rId2"/><Relationship Target="theme/theme3.xml" Type="http://schemas.openxmlformats.org/officeDocument/2006/relationships/theme" Id="rId1"/><Relationship Target="slides/slide5.xml" Type="http://schemas.openxmlformats.org/officeDocument/2006/relationships/slide" Id="rId10"/><Relationship Target="slideMasters/slideMaster1.xml" Type="http://schemas.openxmlformats.org/officeDocument/2006/relationships/slideMaster" Id="rId4"/><Relationship Target="slides/slide6.xml" Type="http://schemas.openxmlformats.org/officeDocument/2006/relationships/slide" Id="rId11"/><Relationship Target="tableStyles.xml" Type="http://schemas.openxmlformats.org/officeDocument/2006/relationships/tableStyles" Id="rId3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4" name="Shape 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" name="Shape 25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0" name="Shape 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" name="Shape 3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6" name="Shape 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" name="Shape 3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3" name="Shape 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" name="Shape 4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2" name="Shape 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idx="1" type="subTitle"/>
          </p:nvPr>
        </p:nvSpPr>
        <p:spPr>
          <a:xfrm>
            <a:off y="3786737" x="685800"/>
            <a:ext cy="10464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Shape 9"/>
          <p:cNvSpPr txBox="1"/>
          <p:nvPr>
            <p:ph type="ctrTitle"/>
          </p:nvPr>
        </p:nvSpPr>
        <p:spPr>
          <a:xfrm>
            <a:off y="2111123" x="685800"/>
            <a:ext cy="15465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1pPr>
            <a:lvl2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4pPr>
            <a:lvl5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7pPr>
            <a:lvl8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600"/>
              </a:spcBef>
              <a:buClr>
                <a:srgbClr val="000000"/>
              </a:buClr>
              <a:buSzPct val="100000"/>
              <a:buFont typeface="Arial"/>
              <a:buChar char="●"/>
              <a:defRPr strike="noStrike" u="none" b="0" cap="none" baseline="0" sz="30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480"/>
              </a:spcBef>
              <a:buClr>
                <a:srgbClr val="000000"/>
              </a:buClr>
              <a:buSzPct val="100000"/>
              <a:buFont typeface="Courier New"/>
              <a:buChar char="o"/>
              <a:defRPr strike="noStrike" u="none" b="0" cap="none" baseline="0" sz="24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480"/>
              </a:spcBef>
              <a:buClr>
                <a:srgbClr val="000000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360"/>
              </a:spcBef>
              <a:buClr>
                <a:srgbClr val="000000"/>
              </a:buClr>
              <a:buSzPct val="100000"/>
              <a:buFont typeface="Arial"/>
              <a:buChar char="●"/>
              <a:defRPr strike="noStrike" u="none" b="0" cap="none" baseline="0" sz="18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360"/>
              </a:spcBef>
              <a:buClr>
                <a:srgbClr val="000000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360"/>
              </a:spcBef>
              <a:buClr>
                <a:srgbClr val="000000"/>
              </a:buClr>
              <a:buSzPct val="100000"/>
              <a:buFont typeface="Arial"/>
              <a:buChar char="●"/>
              <a:defRPr strike="noStrike" u="none" b="0" cap="none" baseline="0" sz="18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360"/>
              </a:spcBef>
              <a:buClr>
                <a:srgbClr val="000000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pn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pn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2111123" x="685800"/>
            <a:ext cy="1546474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Embedding Facebook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YouTube</a:t>
            </a:r>
          </a:p>
        </p:txBody>
      </p:sp>
      <p:pic>
        <p:nvPicPr>
          <p:cNvPr id="29" name="Shape 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74650" x="3005974"/>
            <a:ext cy="6249799" cx="5823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Twitter</a:t>
            </a:r>
          </a:p>
        </p:txBody>
      </p:sp>
      <p:pic>
        <p:nvPicPr>
          <p:cNvPr id="35" name="Shape 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74650" x="2401020"/>
            <a:ext cy="6293249" cx="64777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Facebook</a:t>
            </a:r>
          </a:p>
        </p:txBody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Facebook application needed</a:t>
            </a:r>
            <a:br>
              <a:rPr lang="en"/>
            </a:br>
            <a:r>
              <a:rPr lang="en"/>
              <a:t>Button unneeded</a:t>
            </a:r>
          </a:p>
        </p:txBody>
      </p:sp>
      <p:pic>
        <p:nvPicPr>
          <p:cNvPr id="42" name="Shape 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905675" x="457200"/>
            <a:ext cy="2894246" cx="8229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Facebook 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application</a:t>
            </a:r>
          </a:p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Annoying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Complex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Time suck</a:t>
            </a:r>
          </a:p>
        </p:txBody>
      </p:sp>
      <p:pic>
        <p:nvPicPr>
          <p:cNvPr id="49" name="Shape 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345100" x="3085775"/>
            <a:ext cy="4512974" cx="5732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Metronet Facebook Embed posts</a:t>
            </a:r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rPr lang="en"/>
              <a:t>The solution to all Facebook embed problems :)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demo time …. 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y="5438987" x="452675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2100" lang="en"/>
              <a:t>http://wordpress.org/plugins/metronet-embed-facebook-posts/</a:t>
            </a:r>
          </a:p>
        </p:txBody>
      </p:sp>
      <p:pic>
        <p:nvPicPr>
          <p:cNvPr id="61" name="Shape 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304275" x="309700"/>
            <a:ext cy="5595950" cx="8528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