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png" ContentType="image/png"/>
  <Default Extension="xml" ContentType="application/xml"/>
  <Default Extension="gif" ContentType="image/gif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8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s/slide2.xml" ContentType="application/vnd.openxmlformats-officedocument.presentationml.slide+xml"/>
  <Override PartName="/ppt/slides/slide25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20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18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9.xml" ContentType="application/vnd.openxmlformats-officedocument.presentationml.slide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22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strictFirstAndLastChars="0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y="68580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14.xml" Type="http://schemas.openxmlformats.org/officeDocument/2006/relationships/slide" Id="rId19"/><Relationship Target="slides/slide13.xml" Type="http://schemas.openxmlformats.org/officeDocument/2006/relationships/slide" Id="rId18"/><Relationship Target="slides/slide12.xml" Type="http://schemas.openxmlformats.org/officeDocument/2006/relationships/slide" Id="rId17"/><Relationship Target="slides/slide11.xml" Type="http://schemas.openxmlformats.org/officeDocument/2006/relationships/slide" Id="rId16"/><Relationship Target="slides/slide10.xml" Type="http://schemas.openxmlformats.org/officeDocument/2006/relationships/slide" Id="rId15"/><Relationship Target="slides/slide9.xml" Type="http://schemas.openxmlformats.org/officeDocument/2006/relationships/slide" Id="rId14"/><Relationship Target="slides/slide25.xml" Type="http://schemas.openxmlformats.org/officeDocument/2006/relationships/slide" Id="rId30"/><Relationship Target="slides/slide7.xml" Type="http://schemas.openxmlformats.org/officeDocument/2006/relationships/slide" Id="rId12"/><Relationship Target="slides/slide8.xml" Type="http://schemas.openxmlformats.org/officeDocument/2006/relationships/slide" Id="rId13"/><Relationship Target="slides/slide5.xml" Type="http://schemas.openxmlformats.org/officeDocument/2006/relationships/slide" Id="rId10"/><Relationship Target="slides/slide6.xml" Type="http://schemas.openxmlformats.org/officeDocument/2006/relationships/slide" Id="rId11"/><Relationship Target="slides/slide24.xml" Type="http://schemas.openxmlformats.org/officeDocument/2006/relationships/slide" Id="rId29"/><Relationship Target="slides/slide21.xml" Type="http://schemas.openxmlformats.org/officeDocument/2006/relationships/slide" Id="rId26"/><Relationship Target="slides/slide20.xml" Type="http://schemas.openxmlformats.org/officeDocument/2006/relationships/slide" Id="rId25"/><Relationship Target="slides/slide23.xml" Type="http://schemas.openxmlformats.org/officeDocument/2006/relationships/slide" Id="rId28"/><Relationship Target="slides/slide22.xml" Type="http://schemas.openxmlformats.org/officeDocument/2006/relationships/slide" Id="rId27"/><Relationship Target="presProps.xml" Type="http://schemas.openxmlformats.org/officeDocument/2006/relationships/presProps" Id="rId2"/><Relationship Target="slides/slide16.xml" Type="http://schemas.openxmlformats.org/officeDocument/2006/relationships/slide" Id="rId21"/><Relationship Target="theme/theme1.xml" Type="http://schemas.openxmlformats.org/officeDocument/2006/relationships/theme" Id="rId1"/><Relationship Target="slides/slide17.xml" Type="http://schemas.openxmlformats.org/officeDocument/2006/relationships/slide" Id="rId22"/><Relationship Target="slideMasters/slideMaster1.xml" Type="http://schemas.openxmlformats.org/officeDocument/2006/relationships/slideMaster" Id="rId4"/><Relationship Target="slides/slide18.xml" Type="http://schemas.openxmlformats.org/officeDocument/2006/relationships/slide" Id="rId23"/><Relationship Target="tableStyles.xml" Type="http://schemas.openxmlformats.org/officeDocument/2006/relationships/tableStyles" Id="rId3"/><Relationship Target="slides/slide19.xml" Type="http://schemas.openxmlformats.org/officeDocument/2006/relationships/slide" Id="rId24"/><Relationship Target="slides/slide15.xml" Type="http://schemas.openxmlformats.org/officeDocument/2006/relationships/slide" Id="rId20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3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3" name="Shape 7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4" name="Shape 74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6" name="Shape 12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7" name="Shape 127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1" name="Shape 13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2" name="Shape 132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9" name="Shape 13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0" name="Shape 140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3" name="Shape 14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4" name="Shape 144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7" name="Shape 14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8" name="Shape 148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4" name="Shape 15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5" name="Shape 155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1" name="Shape 16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2" name="Shape 162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63" name="Shape 16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6" name="Shape 16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7" name="Shape 167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68" name="Shape 16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74" name="Shape 17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5" name="Shape 175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76" name="Shape 17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79" name="Shape 17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0" name="Shape 180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81" name="Shape 18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8" name="Shape 7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9" name="Shape 79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84" name="Shape 18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5" name="Shape 185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86" name="Shape 18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91" name="Shape 19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2" name="Shape 192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93" name="Shape 19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98" name="Shape 19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9" name="Shape 199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00" name="Shape 20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05" name="Shape 20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6" name="Shape 206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07" name="Shape 20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13" name="Shape 2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4" name="Shape 214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15" name="Shape 21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18" name="Shape 21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9" name="Shape 219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20" name="Shape 22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5" name="Shape 8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6" name="Shape 86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1" name="Shape 9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2" name="Shape 92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9" name="Shape 9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0" name="Shape 100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3" name="Shape 10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4" name="Shape 104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7" name="Shape 10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8" name="Shape 108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4" name="Shape 11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5" name="Shape 115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0" name="Shape 12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1" name="Shape 121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7" name="Shape 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" name="Shape 8"/>
          <p:cNvSpPr/>
          <p:nvPr/>
        </p:nvSpPr>
        <p:spPr>
          <a:xfrm>
            <a:off y="1600200" x="0"/>
            <a:ext cy="3657600" cx="9144000"/>
          </a:xfrm>
          <a:prstGeom prst="rect">
            <a:avLst/>
          </a:prstGeom>
          <a:solidFill>
            <a:schemeClr val="dk1">
              <a:alpha val="20000"/>
            </a:scheme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9" name="Shape 9"/>
          <p:cNvGrpSpPr/>
          <p:nvPr/>
        </p:nvGrpSpPr>
        <p:grpSpPr>
          <a:xfrm>
            <a:off y="-1438" x="0"/>
            <a:ext cy="6859503" cx="1827407"/>
            <a:chOff y="-1438" x="0"/>
            <a:chExt cy="6859503" cx="798029"/>
          </a:xfrm>
        </p:grpSpPr>
        <p:sp>
          <p:nvSpPr>
            <p:cNvPr id="10" name="Shape 10"/>
            <p:cNvSpPr/>
            <p:nvPr/>
          </p:nvSpPr>
          <p:spPr>
            <a:xfrm>
              <a:off y="-1438" x="0"/>
              <a:ext cy="6858065" cx="798029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" name="Shape 11"/>
            <p:cNvSpPr/>
            <p:nvPr/>
          </p:nvSpPr>
          <p:spPr>
            <a:xfrm>
              <a:off y="0" x="0"/>
              <a:ext cy="6858065" cx="399014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9800"/>
              </a:scheme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" name="Shape 12"/>
          <p:cNvGrpSpPr/>
          <p:nvPr/>
        </p:nvGrpSpPr>
        <p:grpSpPr>
          <a:xfrm flipH="1">
            <a:off y="0" x="7316591"/>
            <a:ext cy="6859503" cx="1827407"/>
            <a:chOff y="-1438" x="0"/>
            <a:chExt cy="6859503" cx="798029"/>
          </a:xfrm>
        </p:grpSpPr>
        <p:sp>
          <p:nvSpPr>
            <p:cNvPr id="13" name="Shape 13"/>
            <p:cNvSpPr/>
            <p:nvPr/>
          </p:nvSpPr>
          <p:spPr>
            <a:xfrm>
              <a:off y="-1438" x="0"/>
              <a:ext cy="6858065" cx="798029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>
              <a:off y="0" x="0"/>
              <a:ext cy="6858065" cx="399014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9800"/>
              </a:scheme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5" name="Shape 15"/>
          <p:cNvSpPr txBox="1"/>
          <p:nvPr>
            <p:ph type="ctrTitle"/>
          </p:nvPr>
        </p:nvSpPr>
        <p:spPr>
          <a:xfrm>
            <a:off y="2090913" x="685800"/>
            <a:ext cy="1650599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ctr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trike="noStrike" u="none" b="1" cap="none" baseline="0" sz="4800" i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algn="ctr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trike="noStrike" u="none" b="1" cap="none" baseline="0" sz="4800" i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algn="ctr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trike="noStrike" u="none" b="1" cap="none" baseline="0" sz="4800" i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algn="ctr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trike="noStrike" u="none" b="1" cap="none" baseline="0" sz="4800" i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algn="ctr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trike="noStrike" u="none" b="1" cap="none" baseline="0" sz="4800" i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algn="ctr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trike="noStrike" u="none" b="1" cap="none" baseline="0" sz="4800" i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algn="ctr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trike="noStrike" u="none" b="1" cap="none" baseline="0" sz="4800" i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algn="ctr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trike="noStrike" u="none" b="1" cap="none" baseline="0" sz="4800" i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algn="ctr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trike="noStrike" u="none" b="1" cap="none" baseline="0" sz="4800" i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" type="subTitle"/>
          </p:nvPr>
        </p:nvSpPr>
        <p:spPr>
          <a:xfrm>
            <a:off y="3886200" x="685800"/>
            <a:ext cy="878099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trike="noStrike" u="none" b="0" cap="none" baseline="0" sz="2400" i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algn="ctr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trike="noStrike" u="none" b="0" cap="none" baseline="0" sz="2400" i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algn="ctr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trike="noStrike" u="none" b="0" cap="none" baseline="0" sz="2400" i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algn="ctr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trike="noStrike" u="none" b="0" cap="none" baseline="0" sz="2400" i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algn="ctr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trike="noStrike" u="none" b="0" cap="none" baseline="0" sz="2400" i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algn="ctr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trike="noStrike" u="none" b="0" cap="none" baseline="0" sz="2400" i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algn="ctr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trike="noStrike" u="none" b="0" cap="none" baseline="0" sz="2400" i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algn="ctr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trike="noStrike" u="none" b="0" cap="none" baseline="0" sz="2400" i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algn="ctr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trike="noStrike" u="none" b="0" cap="none" baseline="0" sz="2400" i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7" name="Shape 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" name="Shape 18"/>
          <p:cNvSpPr/>
          <p:nvPr/>
        </p:nvSpPr>
        <p:spPr>
          <a:xfrm>
            <a:off y="-1438" x="0"/>
            <a:ext cy="1525499" cx="9144000"/>
          </a:xfrm>
          <a:prstGeom prst="rect">
            <a:avLst/>
          </a:prstGeom>
          <a:solidFill>
            <a:schemeClr val="dk2">
              <a:alpha val="20000"/>
            </a:scheme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19" name="Shape 19"/>
          <p:cNvGrpSpPr/>
          <p:nvPr/>
        </p:nvGrpSpPr>
        <p:grpSpPr>
          <a:xfrm>
            <a:off y="-1438" x="0"/>
            <a:ext cy="6859503" cx="649180"/>
            <a:chOff y="-1438" x="0"/>
            <a:chExt cy="6859503" cx="649180"/>
          </a:xfrm>
        </p:grpSpPr>
        <p:sp>
          <p:nvSpPr>
            <p:cNvPr id="20" name="Shape 20"/>
            <p:cNvSpPr/>
            <p:nvPr/>
          </p:nvSpPr>
          <p:spPr>
            <a:xfrm>
              <a:off y="-1438" x="0"/>
              <a:ext cy="6858065" cx="649180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rgbClr val="5A6378">
                <a:alpha val="9800"/>
              </a:srgb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1" name="Shape 21"/>
            <p:cNvSpPr/>
            <p:nvPr/>
          </p:nvSpPr>
          <p:spPr>
            <a:xfrm>
              <a:off y="0" x="0"/>
              <a:ext cy="6858065" cx="500331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9800"/>
              </a:scheme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" name="Shape 22"/>
          <p:cNvGrpSpPr/>
          <p:nvPr/>
        </p:nvGrpSpPr>
        <p:grpSpPr>
          <a:xfrm flipH="1">
            <a:off y="0" x="8494493"/>
            <a:ext cy="6859503" cx="649180"/>
            <a:chOff y="-1438" x="0"/>
            <a:chExt cy="6859503" cx="649180"/>
          </a:xfrm>
        </p:grpSpPr>
        <p:sp>
          <p:nvSpPr>
            <p:cNvPr id="23" name="Shape 23"/>
            <p:cNvSpPr/>
            <p:nvPr/>
          </p:nvSpPr>
          <p:spPr>
            <a:xfrm>
              <a:off y="-1438" x="0"/>
              <a:ext cy="6858065" cx="649180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rgbClr val="5A6378">
                <a:alpha val="9800"/>
              </a:srgb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>
              <a:off y="0" x="0"/>
              <a:ext cy="6858065" cx="500331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9800"/>
              </a:scheme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25" name="Shape 25"/>
          <p:cNvSpPr/>
          <p:nvPr/>
        </p:nvSpPr>
        <p:spPr>
          <a:xfrm>
            <a:off y="6324600" x="0"/>
            <a:ext cy="534899" cx="9144000"/>
          </a:xfrm>
          <a:prstGeom prst="rect">
            <a:avLst/>
          </a:prstGeom>
          <a:solidFill>
            <a:schemeClr val="dk1">
              <a:alpha val="14900"/>
            </a:scheme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" name="Shape 26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buSzPct val="100000"/>
              <a:buFont typeface="Trebuchet MS"/>
              <a:buNone/>
              <a:defRPr b="1" sz="36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algn="l" rtl="0">
              <a:spcBef>
                <a:spcPts val="0"/>
              </a:spcBef>
              <a:buSzPct val="100000"/>
              <a:buFont typeface="Trebuchet MS"/>
              <a:buNone/>
              <a:defRPr b="1" sz="36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algn="l" rtl="0">
              <a:spcBef>
                <a:spcPts val="0"/>
              </a:spcBef>
              <a:buSzPct val="100000"/>
              <a:buFont typeface="Trebuchet MS"/>
              <a:buNone/>
              <a:defRPr b="1" sz="36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algn="l" rtl="0">
              <a:spcBef>
                <a:spcPts val="0"/>
              </a:spcBef>
              <a:buSzPct val="100000"/>
              <a:buFont typeface="Trebuchet MS"/>
              <a:buNone/>
              <a:defRPr b="1" sz="36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algn="l" rtl="0">
              <a:spcBef>
                <a:spcPts val="0"/>
              </a:spcBef>
              <a:buSzPct val="100000"/>
              <a:buFont typeface="Trebuchet MS"/>
              <a:buNone/>
              <a:defRPr b="1" sz="36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algn="l" rtl="0">
              <a:spcBef>
                <a:spcPts val="0"/>
              </a:spcBef>
              <a:buSzPct val="100000"/>
              <a:buFont typeface="Trebuchet MS"/>
              <a:buNone/>
              <a:defRPr b="1" sz="36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algn="l" rtl="0">
              <a:spcBef>
                <a:spcPts val="0"/>
              </a:spcBef>
              <a:buSzPct val="100000"/>
              <a:buFont typeface="Trebuchet MS"/>
              <a:buNone/>
              <a:defRPr b="1" sz="36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algn="l" rtl="0">
              <a:spcBef>
                <a:spcPts val="0"/>
              </a:spcBef>
              <a:buSzPct val="100000"/>
              <a:buFont typeface="Trebuchet MS"/>
              <a:buNone/>
              <a:defRPr b="1" sz="36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algn="l" rtl="0">
              <a:spcBef>
                <a:spcPts val="0"/>
              </a:spcBef>
              <a:buSzPct val="100000"/>
              <a:buFont typeface="Trebuchet MS"/>
              <a:buNone/>
              <a:defRPr b="1" sz="36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8" name="Shape 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" name="Shape 29"/>
          <p:cNvSpPr/>
          <p:nvPr/>
        </p:nvSpPr>
        <p:spPr>
          <a:xfrm>
            <a:off y="-1438" x="0"/>
            <a:ext cy="1525499" cx="9144000"/>
          </a:xfrm>
          <a:prstGeom prst="rect">
            <a:avLst/>
          </a:prstGeom>
          <a:solidFill>
            <a:schemeClr val="dk2">
              <a:alpha val="20000"/>
            </a:scheme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30" name="Shape 30"/>
          <p:cNvGrpSpPr/>
          <p:nvPr/>
        </p:nvGrpSpPr>
        <p:grpSpPr>
          <a:xfrm>
            <a:off y="-1438" x="0"/>
            <a:ext cy="6859503" cx="649180"/>
            <a:chOff y="-1438" x="0"/>
            <a:chExt cy="6859503" cx="649180"/>
          </a:xfrm>
        </p:grpSpPr>
        <p:sp>
          <p:nvSpPr>
            <p:cNvPr id="31" name="Shape 31"/>
            <p:cNvSpPr/>
            <p:nvPr/>
          </p:nvSpPr>
          <p:spPr>
            <a:xfrm>
              <a:off y="-1438" x="0"/>
              <a:ext cy="6858065" cx="649180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9800"/>
              </a:scheme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y="0" x="0"/>
              <a:ext cy="6858065" cx="500331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9800"/>
              </a:scheme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" name="Shape 33"/>
          <p:cNvGrpSpPr/>
          <p:nvPr/>
        </p:nvGrpSpPr>
        <p:grpSpPr>
          <a:xfrm flipH="1">
            <a:off y="0" x="8494493"/>
            <a:ext cy="6859503" cx="649180"/>
            <a:chOff y="-1438" x="0"/>
            <a:chExt cy="6859503" cx="649180"/>
          </a:xfrm>
        </p:grpSpPr>
        <p:sp>
          <p:nvSpPr>
            <p:cNvPr id="34" name="Shape 34"/>
            <p:cNvSpPr/>
            <p:nvPr/>
          </p:nvSpPr>
          <p:spPr>
            <a:xfrm>
              <a:off y="-1438" x="0"/>
              <a:ext cy="6858065" cx="649180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rgbClr val="5A6378">
                <a:alpha val="9800"/>
              </a:srgb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5" name="Shape 35"/>
            <p:cNvSpPr/>
            <p:nvPr/>
          </p:nvSpPr>
          <p:spPr>
            <a:xfrm>
              <a:off y="0" x="0"/>
              <a:ext cy="6858065" cx="500331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9800"/>
              </a:scheme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Shape 36"/>
          <p:cNvSpPr/>
          <p:nvPr/>
        </p:nvSpPr>
        <p:spPr>
          <a:xfrm>
            <a:off y="6324600" x="0"/>
            <a:ext cy="534899" cx="9144000"/>
          </a:xfrm>
          <a:prstGeom prst="rect">
            <a:avLst/>
          </a:prstGeom>
          <a:solidFill>
            <a:schemeClr val="dk1">
              <a:alpha val="14900"/>
            </a:scheme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buSzPct val="100000"/>
              <a:buFont typeface="Trebuchet MS"/>
              <a:buNone/>
              <a:defRPr b="1" sz="36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algn="l" rtl="0">
              <a:spcBef>
                <a:spcPts val="0"/>
              </a:spcBef>
              <a:buSzPct val="100000"/>
              <a:buFont typeface="Trebuchet MS"/>
              <a:buNone/>
              <a:defRPr b="1" sz="36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algn="l" rtl="0">
              <a:spcBef>
                <a:spcPts val="0"/>
              </a:spcBef>
              <a:buSzPct val="100000"/>
              <a:buFont typeface="Trebuchet MS"/>
              <a:buNone/>
              <a:defRPr b="1" sz="36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algn="l" rtl="0">
              <a:spcBef>
                <a:spcPts val="0"/>
              </a:spcBef>
              <a:buSzPct val="100000"/>
              <a:buFont typeface="Trebuchet MS"/>
              <a:buNone/>
              <a:defRPr b="1" sz="36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algn="l" rtl="0">
              <a:spcBef>
                <a:spcPts val="0"/>
              </a:spcBef>
              <a:buSzPct val="100000"/>
              <a:buFont typeface="Trebuchet MS"/>
              <a:buNone/>
              <a:defRPr b="1" sz="36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algn="l" rtl="0">
              <a:spcBef>
                <a:spcPts val="0"/>
              </a:spcBef>
              <a:buSzPct val="100000"/>
              <a:buFont typeface="Trebuchet MS"/>
              <a:buNone/>
              <a:defRPr b="1" sz="36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algn="l" rtl="0">
              <a:spcBef>
                <a:spcPts val="0"/>
              </a:spcBef>
              <a:buSzPct val="100000"/>
              <a:buFont typeface="Trebuchet MS"/>
              <a:buNone/>
              <a:defRPr b="1" sz="36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algn="l" rtl="0">
              <a:spcBef>
                <a:spcPts val="0"/>
              </a:spcBef>
              <a:buSzPct val="100000"/>
              <a:buFont typeface="Trebuchet MS"/>
              <a:buNone/>
              <a:defRPr b="1" sz="36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algn="l" rtl="0">
              <a:spcBef>
                <a:spcPts val="0"/>
              </a:spcBef>
              <a:buSzPct val="100000"/>
              <a:buFont typeface="Trebuchet MS"/>
              <a:buNone/>
              <a:defRPr b="1" sz="36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" type="body"/>
          </p:nvPr>
        </p:nvSpPr>
        <p:spPr>
          <a:xfrm>
            <a:off y="1600200" x="457200"/>
            <a:ext cy="4967700" cx="3994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y="1600200" x="4692273"/>
            <a:ext cy="4967700" cx="3994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40" name="Shape 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1" name="Shape 41"/>
          <p:cNvSpPr/>
          <p:nvPr/>
        </p:nvSpPr>
        <p:spPr>
          <a:xfrm>
            <a:off y="-1438" x="0"/>
            <a:ext cy="1525499" cx="9144000"/>
          </a:xfrm>
          <a:prstGeom prst="rect">
            <a:avLst/>
          </a:prstGeom>
          <a:solidFill>
            <a:schemeClr val="dk2">
              <a:alpha val="20000"/>
            </a:scheme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42" name="Shape 42"/>
          <p:cNvGrpSpPr/>
          <p:nvPr/>
        </p:nvGrpSpPr>
        <p:grpSpPr>
          <a:xfrm>
            <a:off y="-1438" x="0"/>
            <a:ext cy="6859503" cx="649180"/>
            <a:chOff y="-1438" x="0"/>
            <a:chExt cy="6859503" cx="649180"/>
          </a:xfrm>
        </p:grpSpPr>
        <p:sp>
          <p:nvSpPr>
            <p:cNvPr id="43" name="Shape 43"/>
            <p:cNvSpPr/>
            <p:nvPr/>
          </p:nvSpPr>
          <p:spPr>
            <a:xfrm>
              <a:off y="-1438" x="0"/>
              <a:ext cy="6858065" cx="649180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9800"/>
              </a:scheme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>
              <a:off y="0" x="0"/>
              <a:ext cy="6858065" cx="500331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9800"/>
              </a:scheme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5" name="Shape 45"/>
          <p:cNvGrpSpPr/>
          <p:nvPr/>
        </p:nvGrpSpPr>
        <p:grpSpPr>
          <a:xfrm flipH="1">
            <a:off y="0" x="8494493"/>
            <a:ext cy="6859503" cx="649180"/>
            <a:chOff y="-1438" x="0"/>
            <a:chExt cy="6859503" cx="649180"/>
          </a:xfrm>
        </p:grpSpPr>
        <p:sp>
          <p:nvSpPr>
            <p:cNvPr id="46" name="Shape 46"/>
            <p:cNvSpPr/>
            <p:nvPr/>
          </p:nvSpPr>
          <p:spPr>
            <a:xfrm>
              <a:off y="-1438" x="0"/>
              <a:ext cy="6858065" cx="649180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9800"/>
              </a:scheme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7" name="Shape 47"/>
            <p:cNvSpPr/>
            <p:nvPr/>
          </p:nvSpPr>
          <p:spPr>
            <a:xfrm>
              <a:off y="0" x="0"/>
              <a:ext cy="6858065" cx="500331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9800"/>
              </a:scheme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48" name="Shape 48"/>
          <p:cNvSpPr/>
          <p:nvPr/>
        </p:nvSpPr>
        <p:spPr>
          <a:xfrm>
            <a:off y="6324600" x="0"/>
            <a:ext cy="534899" cx="9144000"/>
          </a:xfrm>
          <a:prstGeom prst="rect">
            <a:avLst/>
          </a:prstGeom>
          <a:solidFill>
            <a:schemeClr val="dk1">
              <a:alpha val="14900"/>
            </a:scheme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9" name="Shape 49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buSzPct val="100000"/>
              <a:buFont typeface="Trebuchet MS"/>
              <a:buNone/>
              <a:defRPr b="1" sz="36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algn="l" rtl="0">
              <a:spcBef>
                <a:spcPts val="0"/>
              </a:spcBef>
              <a:buSzPct val="100000"/>
              <a:buFont typeface="Trebuchet MS"/>
              <a:buNone/>
              <a:defRPr b="1" sz="36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algn="l" rtl="0">
              <a:spcBef>
                <a:spcPts val="0"/>
              </a:spcBef>
              <a:buSzPct val="100000"/>
              <a:buFont typeface="Trebuchet MS"/>
              <a:buNone/>
              <a:defRPr b="1" sz="36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algn="l" rtl="0">
              <a:spcBef>
                <a:spcPts val="0"/>
              </a:spcBef>
              <a:buSzPct val="100000"/>
              <a:buFont typeface="Trebuchet MS"/>
              <a:buNone/>
              <a:defRPr b="1" sz="36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algn="l" rtl="0">
              <a:spcBef>
                <a:spcPts val="0"/>
              </a:spcBef>
              <a:buSzPct val="100000"/>
              <a:buFont typeface="Trebuchet MS"/>
              <a:buNone/>
              <a:defRPr b="1" sz="36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algn="l" rtl="0">
              <a:spcBef>
                <a:spcPts val="0"/>
              </a:spcBef>
              <a:buSzPct val="100000"/>
              <a:buFont typeface="Trebuchet MS"/>
              <a:buNone/>
              <a:defRPr b="1" sz="36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algn="l" rtl="0">
              <a:spcBef>
                <a:spcPts val="0"/>
              </a:spcBef>
              <a:buSzPct val="100000"/>
              <a:buFont typeface="Trebuchet MS"/>
              <a:buNone/>
              <a:defRPr b="1" sz="36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algn="l" rtl="0">
              <a:spcBef>
                <a:spcPts val="0"/>
              </a:spcBef>
              <a:buSzPct val="100000"/>
              <a:buFont typeface="Trebuchet MS"/>
              <a:buNone/>
              <a:defRPr b="1" sz="36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algn="l" rtl="0">
              <a:spcBef>
                <a:spcPts val="0"/>
              </a:spcBef>
              <a:buSzPct val="100000"/>
              <a:buFont typeface="Trebuchet MS"/>
              <a:buNone/>
              <a:defRPr b="1" sz="36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50" name="Shape 5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1" name="Shape 51"/>
          <p:cNvSpPr/>
          <p:nvPr/>
        </p:nvSpPr>
        <p:spPr>
          <a:xfrm>
            <a:off y="-1438" x="0"/>
            <a:ext cy="1525499" cx="9144000"/>
          </a:xfrm>
          <a:prstGeom prst="rect">
            <a:avLst/>
          </a:prstGeom>
          <a:solidFill>
            <a:schemeClr val="dk2">
              <a:alpha val="20000"/>
            </a:scheme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52" name="Shape 52"/>
          <p:cNvGrpSpPr/>
          <p:nvPr/>
        </p:nvGrpSpPr>
        <p:grpSpPr>
          <a:xfrm>
            <a:off y="-1438" x="0"/>
            <a:ext cy="6859503" cx="649180"/>
            <a:chOff y="-1438" x="0"/>
            <a:chExt cy="6859503" cx="649180"/>
          </a:xfrm>
        </p:grpSpPr>
        <p:sp>
          <p:nvSpPr>
            <p:cNvPr id="53" name="Shape 53"/>
            <p:cNvSpPr/>
            <p:nvPr/>
          </p:nvSpPr>
          <p:spPr>
            <a:xfrm>
              <a:off y="-1438" x="0"/>
              <a:ext cy="6858065" cx="649180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9800"/>
              </a:scheme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4" name="Shape 54"/>
            <p:cNvSpPr/>
            <p:nvPr/>
          </p:nvSpPr>
          <p:spPr>
            <a:xfrm>
              <a:off y="0" x="0"/>
              <a:ext cy="6858065" cx="500331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9800"/>
              </a:scheme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5" name="Shape 55"/>
          <p:cNvGrpSpPr/>
          <p:nvPr/>
        </p:nvGrpSpPr>
        <p:grpSpPr>
          <a:xfrm flipH="1">
            <a:off y="0" x="8494493"/>
            <a:ext cy="6859503" cx="649180"/>
            <a:chOff y="-1438" x="0"/>
            <a:chExt cy="6859503" cx="649180"/>
          </a:xfrm>
        </p:grpSpPr>
        <p:sp>
          <p:nvSpPr>
            <p:cNvPr id="56" name="Shape 56"/>
            <p:cNvSpPr/>
            <p:nvPr/>
          </p:nvSpPr>
          <p:spPr>
            <a:xfrm>
              <a:off y="-1438" x="0"/>
              <a:ext cy="6858065" cx="649180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9800"/>
              </a:scheme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7" name="Shape 57"/>
            <p:cNvSpPr/>
            <p:nvPr/>
          </p:nvSpPr>
          <p:spPr>
            <a:xfrm>
              <a:off y="0" x="0"/>
              <a:ext cy="6858065" cx="500331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9800"/>
              </a:scheme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58" name="Shape 58"/>
          <p:cNvSpPr/>
          <p:nvPr/>
        </p:nvSpPr>
        <p:spPr>
          <a:xfrm>
            <a:off y="6324600" x="0"/>
            <a:ext cy="534899" cx="9144000"/>
          </a:xfrm>
          <a:prstGeom prst="rect">
            <a:avLst/>
          </a:prstGeom>
          <a:solidFill>
            <a:schemeClr val="dk1">
              <a:alpha val="14900"/>
            </a:scheme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y="5875078" x="457200"/>
            <a:ext cy="6927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●"/>
              <a:defRPr sz="1800">
                <a:solidFill>
                  <a:schemeClr val="lt2"/>
                </a:solidFill>
              </a:defRPr>
            </a:lvl1pPr>
            <a:lvl2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Courier New"/>
              <a:buChar char="o"/>
              <a:defRPr sz="1800">
                <a:solidFill>
                  <a:schemeClr val="lt2"/>
                </a:solidFill>
              </a:defRPr>
            </a:lvl2pPr>
            <a:lvl3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Wingdings"/>
              <a:buChar char="§"/>
              <a:defRPr sz="1800">
                <a:solidFill>
                  <a:schemeClr val="lt2"/>
                </a:solidFill>
              </a:defRPr>
            </a:lvl3pPr>
            <a:lvl4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●"/>
              <a:defRPr sz="1800">
                <a:solidFill>
                  <a:schemeClr val="lt2"/>
                </a:solidFill>
              </a:defRPr>
            </a:lvl4pPr>
            <a:lvl5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Courier New"/>
              <a:buChar char="o"/>
              <a:defRPr sz="1800">
                <a:solidFill>
                  <a:schemeClr val="lt2"/>
                </a:solidFill>
              </a:defRPr>
            </a:lvl5pPr>
            <a:lvl6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Wingdings"/>
              <a:buChar char="§"/>
              <a:defRPr sz="1800">
                <a:solidFill>
                  <a:schemeClr val="lt2"/>
                </a:solidFill>
              </a:defRPr>
            </a:lvl6pPr>
            <a:lvl7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●"/>
              <a:defRPr sz="1800">
                <a:solidFill>
                  <a:schemeClr val="lt2"/>
                </a:solidFill>
              </a:defRPr>
            </a:lvl7pPr>
            <a:lvl8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Courier New"/>
              <a:buChar char="o"/>
              <a:defRPr sz="1800">
                <a:solidFill>
                  <a:schemeClr val="lt2"/>
                </a:solidFill>
              </a:defRPr>
            </a:lvl8pPr>
            <a:lvl9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Wingdings"/>
              <a:buChar char="§"/>
              <a:defRPr sz="1800">
                <a:solidFill>
                  <a:schemeClr val="l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60" name="Shape 6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1" name="Shape 61"/>
          <p:cNvSpPr/>
          <p:nvPr/>
        </p:nvSpPr>
        <p:spPr>
          <a:xfrm>
            <a:off y="-1438" x="0"/>
            <a:ext cy="1525499" cx="9144000"/>
          </a:xfrm>
          <a:prstGeom prst="rect">
            <a:avLst/>
          </a:prstGeom>
          <a:solidFill>
            <a:schemeClr val="dk2">
              <a:alpha val="20000"/>
            </a:scheme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62" name="Shape 62"/>
          <p:cNvGrpSpPr/>
          <p:nvPr/>
        </p:nvGrpSpPr>
        <p:grpSpPr>
          <a:xfrm>
            <a:off y="-1438" x="0"/>
            <a:ext cy="6859503" cx="649180"/>
            <a:chOff y="-1438" x="0"/>
            <a:chExt cy="6859503" cx="649180"/>
          </a:xfrm>
        </p:grpSpPr>
        <p:sp>
          <p:nvSpPr>
            <p:cNvPr id="63" name="Shape 63"/>
            <p:cNvSpPr/>
            <p:nvPr/>
          </p:nvSpPr>
          <p:spPr>
            <a:xfrm>
              <a:off y="-1438" x="0"/>
              <a:ext cy="6858065" cx="649180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9800"/>
              </a:scheme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4" name="Shape 64"/>
            <p:cNvSpPr/>
            <p:nvPr/>
          </p:nvSpPr>
          <p:spPr>
            <a:xfrm>
              <a:off y="0" x="0"/>
              <a:ext cy="6858065" cx="500331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9800"/>
              </a:scheme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5" name="Shape 65"/>
          <p:cNvGrpSpPr/>
          <p:nvPr/>
        </p:nvGrpSpPr>
        <p:grpSpPr>
          <a:xfrm flipH="1">
            <a:off y="0" x="8494493"/>
            <a:ext cy="6859503" cx="649180"/>
            <a:chOff y="-1438" x="0"/>
            <a:chExt cy="6859503" cx="649180"/>
          </a:xfrm>
        </p:grpSpPr>
        <p:sp>
          <p:nvSpPr>
            <p:cNvPr id="66" name="Shape 66"/>
            <p:cNvSpPr/>
            <p:nvPr/>
          </p:nvSpPr>
          <p:spPr>
            <a:xfrm>
              <a:off y="-1438" x="0"/>
              <a:ext cy="6858065" cx="649180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9800"/>
              </a:scheme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7" name="Shape 67"/>
            <p:cNvSpPr/>
            <p:nvPr/>
          </p:nvSpPr>
          <p:spPr>
            <a:xfrm>
              <a:off y="0" x="0"/>
              <a:ext cy="6858065" cx="500331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9800"/>
              </a:scheme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68" name="Shape 68"/>
          <p:cNvSpPr/>
          <p:nvPr/>
        </p:nvSpPr>
        <p:spPr>
          <a:xfrm>
            <a:off y="6324600" x="0"/>
            <a:ext cy="534899" cx="9144000"/>
          </a:xfrm>
          <a:prstGeom prst="rect">
            <a:avLst/>
          </a:prstGeom>
          <a:solidFill>
            <a:schemeClr val="dk1">
              <a:alpha val="14900"/>
            </a:scheme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theme/theme2.xml" Type="http://schemas.openxmlformats.org/officeDocument/2006/relationships/theme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chemeClr val="dk2"/>
            </a:gs>
            <a:gs pos="100000">
              <a:schemeClr val="dk1"/>
            </a:gs>
          </a:gsLst>
          <a:path path="circle">
            <a:fillToRect t="50%" b="50%" r="50%" l="50%"/>
          </a:path>
          <a:tileRect/>
        </a:gra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trike="noStrike" u="none" b="1" cap="none" baseline="0" sz="3600" i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algn="l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trike="noStrike" u="none" b="1" cap="none" baseline="0" sz="3600" i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algn="l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trike="noStrike" u="none" b="1" cap="none" baseline="0" sz="3600" i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algn="l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trike="noStrike" u="none" b="1" cap="none" baseline="0" sz="3600" i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algn="l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trike="noStrike" u="none" b="1" cap="none" baseline="0" sz="3600" i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algn="l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trike="noStrike" u="none" b="1" cap="none" baseline="0" sz="3600" i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algn="l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trike="noStrike" u="none" b="1" cap="none" baseline="0" sz="3600" i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algn="l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trike="noStrike" u="none" b="1" cap="none" baseline="0" sz="3600" i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algn="l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trike="noStrike" u="none" b="1" cap="none" baseline="0" sz="3600" i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Char char="●"/>
              <a:defRPr strike="noStrike" u="none" b="0" cap="none" baseline="0" sz="3000" i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algn="l" rtl="0">
              <a:spcBef>
                <a:spcPts val="480"/>
              </a:spcBef>
              <a:buClr>
                <a:schemeClr val="lt1"/>
              </a:buClr>
              <a:buSzPct val="100000"/>
              <a:buFont typeface="Courier New"/>
              <a:buChar char="o"/>
              <a:defRPr strike="noStrike" u="none" b="0" cap="none" baseline="0" sz="2400" i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algn="l" rtl="0">
              <a:spcBef>
                <a:spcPts val="480"/>
              </a:spcBef>
              <a:buClr>
                <a:schemeClr val="lt1"/>
              </a:buClr>
              <a:buSzPct val="100000"/>
              <a:buFont typeface="Wingdings"/>
              <a:buChar char="§"/>
              <a:defRPr strike="noStrike" u="none" b="0" cap="none" baseline="0" sz="2400" i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algn="l" rtl="0">
              <a:spcBef>
                <a:spcPts val="360"/>
              </a:spcBef>
              <a:buClr>
                <a:schemeClr val="lt1"/>
              </a:buClr>
              <a:buSzPct val="100000"/>
              <a:buFont typeface="Arial"/>
              <a:buChar char="●"/>
              <a:defRPr strike="noStrike" u="none" b="0" cap="none" baseline="0" sz="1800" i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algn="l" rtl="0">
              <a:spcBef>
                <a:spcPts val="360"/>
              </a:spcBef>
              <a:buClr>
                <a:schemeClr val="lt1"/>
              </a:buClr>
              <a:buSzPct val="100000"/>
              <a:buFont typeface="Courier New"/>
              <a:buChar char="o"/>
              <a:defRPr strike="noStrike" u="none" b="0" cap="none" baseline="0" sz="1800" i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algn="l" rtl="0">
              <a:spcBef>
                <a:spcPts val="360"/>
              </a:spcBef>
              <a:buClr>
                <a:schemeClr val="lt1"/>
              </a:buClr>
              <a:buSzPct val="100000"/>
              <a:buFont typeface="Wingdings"/>
              <a:buChar char="§"/>
              <a:defRPr strike="noStrike" u="none" b="0" cap="none" baseline="0" sz="1800" i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algn="l" rtl="0">
              <a:spcBef>
                <a:spcPts val="360"/>
              </a:spcBef>
              <a:buClr>
                <a:schemeClr val="lt1"/>
              </a:buClr>
              <a:buSzPct val="100000"/>
              <a:buFont typeface="Arial"/>
              <a:buChar char="●"/>
              <a:defRPr strike="noStrike" u="none" b="0" cap="none" baseline="0" sz="1800" i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algn="l" rtl="0">
              <a:spcBef>
                <a:spcPts val="360"/>
              </a:spcBef>
              <a:buClr>
                <a:schemeClr val="lt1"/>
              </a:buClr>
              <a:buSzPct val="100000"/>
              <a:buFont typeface="Courier New"/>
              <a:buChar char="o"/>
              <a:defRPr strike="noStrike" u="none" b="0" cap="none" baseline="0" sz="1800" i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algn="l" rtl="0">
              <a:spcBef>
                <a:spcPts val="360"/>
              </a:spcBef>
              <a:buClr>
                <a:schemeClr val="lt1"/>
              </a:buClr>
              <a:buSzPct val="100000"/>
              <a:buFont typeface="Wingdings"/>
              <a:buChar char="§"/>
              <a:defRPr strike="noStrike" u="none" b="0" cap="none" baseline="0" sz="1800" i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sldNum="0" hdr="0"/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1.png" Type="http://schemas.openxmlformats.org/officeDocument/2006/relationships/image" Id="rId3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4.xml" Type="http://schemas.openxmlformats.org/officeDocument/2006/relationships/slideLayout" Id="rId1"/><Relationship Target="../media/image05.jpg" Type="http://schemas.openxmlformats.org/officeDocument/2006/relationships/image" Id="rId3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7.png" Type="http://schemas.openxmlformats.org/officeDocument/2006/relationships/image" Id="rId3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13.jpg" Type="http://schemas.openxmlformats.org/officeDocument/2006/relationships/image" Id="rId3"/></Relationships>
</file>

<file path=ppt/slides/_rels/slide14.xml.rels><?xml version="1.0" encoding="UTF-8" standalone="yes"?><Relationships xmlns="http://schemas.openxmlformats.org/package/2006/relationships"><Relationship Target="../notesSlides/notesSlide14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12.jpg" Type="http://schemas.openxmlformats.org/officeDocument/2006/relationships/image" Id="rId3"/></Relationships>
</file>

<file path=ppt/slides/_rels/slide15.xml.rels><?xml version="1.0" encoding="UTF-8" standalone="yes"?><Relationships xmlns="http://schemas.openxmlformats.org/package/2006/relationships"><Relationship Target="../notesSlides/notesSlide15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6.xml.rels><?xml version="1.0" encoding="UTF-8" standalone="yes"?><Relationships xmlns="http://schemas.openxmlformats.org/package/2006/relationships"><Relationship Target="../notesSlides/notesSlide16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7.xml.rels><?xml version="1.0" encoding="UTF-8" standalone="yes"?><Relationships xmlns="http://schemas.openxmlformats.org/package/2006/relationships"><Relationship Target="../notesSlides/notesSlide17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8.jpg" Type="http://schemas.openxmlformats.org/officeDocument/2006/relationships/image" Id="rId3"/></Relationships>
</file>

<file path=ppt/slides/_rels/slide18.xml.rels><?xml version="1.0" encoding="UTF-8" standalone="yes"?><Relationships xmlns="http://schemas.openxmlformats.org/package/2006/relationships"><Relationship Target="../notesSlides/notesSlide18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4.png" Type="http://schemas.openxmlformats.org/officeDocument/2006/relationships/image" Id="rId3"/></Relationships>
</file>

<file path=ppt/slides/_rels/slide19.xml.rels><?xml version="1.0" encoding="UTF-8" standalone="yes"?><Relationships xmlns="http://schemas.openxmlformats.org/package/2006/relationships"><Relationship Target="../notesSlides/notesSlide19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10.jpg" Type="http://schemas.openxmlformats.org/officeDocument/2006/relationships/image" Id="rId3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20.jpg" Type="http://schemas.openxmlformats.org/officeDocument/2006/relationships/image" Id="rId3"/></Relationships>
</file>

<file path=ppt/slides/_rels/slide20.xml.rels><?xml version="1.0" encoding="UTF-8" standalone="yes"?><Relationships xmlns="http://schemas.openxmlformats.org/package/2006/relationships"><Relationship Target="../notesSlides/notesSlide20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17.jpg" Type="http://schemas.openxmlformats.org/officeDocument/2006/relationships/image" Id="rId3"/></Relationships>
</file>

<file path=ppt/slides/_rels/slide21.xml.rels><?xml version="1.0" encoding="UTF-8" standalone="yes"?><Relationships xmlns="http://schemas.openxmlformats.org/package/2006/relationships"><Relationship Target="../notesSlides/notesSlide21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6.png" Type="http://schemas.openxmlformats.org/officeDocument/2006/relationships/image" Id="rId3"/></Relationships>
</file>

<file path=ppt/slides/_rels/slide22.xml.rels><?xml version="1.0" encoding="UTF-8" standalone="yes"?><Relationships xmlns="http://schemas.openxmlformats.org/package/2006/relationships"><Relationship Target="../notesSlides/notesSlide2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8.png" Type="http://schemas.openxmlformats.org/officeDocument/2006/relationships/image" Id="rId3"/></Relationships>
</file>

<file path=ppt/slides/_rels/slide23.xml.rels><?xml version="1.0" encoding="UTF-8" standalone="yes"?><Relationships xmlns="http://schemas.openxmlformats.org/package/2006/relationships"><Relationship Target="../notesSlides/notesSlide23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24.xml.rels><?xml version="1.0" encoding="UTF-8" standalone="yes"?><Relationships xmlns="http://schemas.openxmlformats.org/package/2006/relationships"><Relationship Target="../notesSlides/notesSlide2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9.png" Type="http://schemas.openxmlformats.org/officeDocument/2006/relationships/image" Id="rId4"/><Relationship Target="../media/image15.png" Type="http://schemas.openxmlformats.org/officeDocument/2006/relationships/image" Id="rId3"/></Relationships>
</file>

<file path=ppt/slides/_rels/slide25.xml.rels><?xml version="1.0" encoding="UTF-8" standalone="yes"?><Relationships xmlns="http://schemas.openxmlformats.org/package/2006/relationships"><Relationship Target="../notesSlides/notesSlide25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6.jpg" Type="http://schemas.openxmlformats.org/officeDocument/2006/relationships/image" Id="rId3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9.jpg" Type="http://schemas.openxmlformats.org/officeDocument/2006/relationships/image" Id="rId3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0.jpg" Type="http://schemas.openxmlformats.org/officeDocument/2006/relationships/image" Id="rId4"/><Relationship Target="../media/image03.jpg" Type="http://schemas.openxmlformats.org/officeDocument/2006/relationships/image" Id="rId3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04.png" Type="http://schemas.openxmlformats.org/officeDocument/2006/relationships/image" Id="rId3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02.gif" Type="http://schemas.openxmlformats.org/officeDocument/2006/relationships/image" Id="rId3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1.jpg" Type="http://schemas.openxmlformats.org/officeDocument/2006/relationships/image" Id="rId3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9" name="Shape 6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0" name="Shape 70"/>
          <p:cNvSpPr txBox="1"/>
          <p:nvPr>
            <p:ph type="ctrTitle"/>
          </p:nvPr>
        </p:nvSpPr>
        <p:spPr>
          <a:xfrm>
            <a:off y="2090913" x="685800"/>
            <a:ext cy="1650599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6000" lang="en">
                <a:latin typeface="Droid Serif"/>
                <a:ea typeface="Droid Serif"/>
                <a:cs typeface="Droid Serif"/>
                <a:sym typeface="Droid Serif"/>
              </a:rPr>
              <a:t>“</a:t>
            </a:r>
            <a:r>
              <a:rPr lang="en">
                <a:latin typeface="Droid Serif"/>
                <a:ea typeface="Droid Serif"/>
                <a:cs typeface="Droid Serif"/>
                <a:sym typeface="Droid Serif"/>
              </a:rPr>
              <a:t>Decisions, not options</a:t>
            </a:r>
            <a:r>
              <a:rPr sz="6000" lang="en">
                <a:latin typeface="Droid Serif"/>
                <a:ea typeface="Droid Serif"/>
                <a:cs typeface="Droid Serif"/>
                <a:sym typeface="Droid Serif"/>
              </a:rPr>
              <a:t>”</a:t>
            </a:r>
          </a:p>
        </p:txBody>
      </p:sp>
      <p:sp>
        <p:nvSpPr>
          <p:cNvPr id="71" name="Shape 71"/>
          <p:cNvSpPr txBox="1"/>
          <p:nvPr>
            <p:ph idx="1" type="subTitle"/>
          </p:nvPr>
        </p:nvSpPr>
        <p:spPr>
          <a:xfrm>
            <a:off y="3886200" x="685800"/>
            <a:ext cy="878099" cx="77724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latin typeface="Droid Sans"/>
                <a:ea typeface="Droid Sans"/>
                <a:cs typeface="Droid Sans"/>
                <a:sym typeface="Droid Sans"/>
              </a:rPr>
              <a:t>- WordPress.org</a:t>
            </a:r>
          </a:p>
        </p:txBody>
      </p:sp>
      <p:sp>
        <p:nvSpPr>
          <p:cNvPr id="72" name="Shape 72"/>
          <p:cNvSpPr txBox="1"/>
          <p:nvPr/>
        </p:nvSpPr>
        <p:spPr>
          <a:xfrm>
            <a:off y="6329800" x="976625"/>
            <a:ext cy="468600" cx="71973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sz="1800" lang="en">
                <a:solidFill>
                  <a:schemeClr val="lt2"/>
                </a:solidFill>
              </a:rPr>
              <a:t>http://geek.ryanhellyer.net/         http://twitter.com/ryanhellyer/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123" name="Shape 12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4" name="Shape 124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b="0" sz="4800" lang="en">
                <a:solidFill>
                  <a:srgbClr val="000000"/>
                </a:solidFill>
                <a:latin typeface="Droid Serif"/>
                <a:ea typeface="Droid Serif"/>
                <a:cs typeface="Droid Serif"/>
                <a:sym typeface="Droid Serif"/>
              </a:rPr>
              <a:t>wp-config.php constants</a:t>
            </a:r>
          </a:p>
        </p:txBody>
      </p:sp>
      <p:pic>
        <p:nvPicPr>
          <p:cNvPr id="125" name="Shape 1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265237" x="2439725"/>
            <a:ext cy="5660814" cx="38936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9" name="Shape 12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0" name="Shape 130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4800" lang="en">
                <a:latin typeface="Droid Serif"/>
                <a:ea typeface="Droid Serif"/>
                <a:cs typeface="Droid Serif"/>
                <a:sym typeface="Droid Serif"/>
              </a:rPr>
              <a:t>Self-learning WordPress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4" name="Shape 13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5" name="Shape 135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6000" lang="en">
                <a:latin typeface="Droid Serif"/>
                <a:ea typeface="Droid Serif"/>
                <a:cs typeface="Droid Serif"/>
                <a:sym typeface="Droid Serif"/>
              </a:rPr>
              <a:t>Examples</a:t>
            </a:r>
          </a:p>
        </p:txBody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y="4193458" x="1031750"/>
            <a:ext cy="1744800" cx="68771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latin typeface="Droid Sans"/>
                <a:ea typeface="Droid Sans"/>
                <a:cs typeface="Droid Sans"/>
                <a:sym typeface="Droid Sans"/>
              </a:rPr>
              <a:t>Server side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400">
              <a:latin typeface="Droid Sans"/>
              <a:ea typeface="Droid Sans"/>
              <a:cs typeface="Droid Sans"/>
              <a:sym typeface="Droid Sans"/>
            </a:endParaRPr>
          </a:p>
          <a:p>
            <a:pPr rtl="0" lvl="0">
              <a:spcBef>
                <a:spcPts val="0"/>
              </a:spcBef>
              <a:buNone/>
            </a:pPr>
            <a:r>
              <a:rPr lang="en">
                <a:latin typeface="Droid Sans"/>
                <a:ea typeface="Droid Sans"/>
                <a:cs typeface="Droid Sans"/>
                <a:sym typeface="Droid Sans"/>
              </a:rPr>
              <a:t>Learns from spam statistics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>
              <a:latin typeface="Droid Sans"/>
              <a:ea typeface="Droid Sans"/>
              <a:cs typeface="Droid Sans"/>
              <a:sym typeface="Droid Sans"/>
            </a:endParaRPr>
          </a:p>
        </p:txBody>
      </p:sp>
      <p:pic>
        <p:nvPicPr>
          <p:cNvPr id="137" name="Shape 1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215625" x="1031750"/>
            <a:ext cy="1488624" cx="6877104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Shape 138"/>
          <p:cNvSpPr txBox="1"/>
          <p:nvPr/>
        </p:nvSpPr>
        <p:spPr>
          <a:xfrm>
            <a:off y="6406000" x="976625"/>
            <a:ext cy="468600" cx="71973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lang="en">
                <a:solidFill>
                  <a:schemeClr val="lt2"/>
                </a:solidFill>
              </a:rPr>
              <a:t>http://geek.ryanhellyer.net/         http://twitter.com/ryanhellyer/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2" name="Shape 142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6" name="Shape 146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0" name="Shape 15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1" name="Shape 151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6000" lang="en">
                <a:latin typeface="Droid Serif"/>
                <a:ea typeface="Droid Serif"/>
                <a:cs typeface="Droid Serif"/>
                <a:sym typeface="Droid Serif"/>
              </a:rPr>
              <a:t>Simple Colorbox</a:t>
            </a:r>
          </a:p>
        </p:txBody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latin typeface="Droid Sans"/>
              <a:ea typeface="Droid Sans"/>
              <a:cs typeface="Droid Sans"/>
              <a:sym typeface="Droid Sans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latin typeface="Droid Sans"/>
              <a:ea typeface="Droid Sans"/>
              <a:cs typeface="Droid Sans"/>
              <a:sym typeface="Droid Sans"/>
            </a:endParaRPr>
          </a:p>
          <a:p>
            <a:pPr rtl="0" lvl="0">
              <a:spcBef>
                <a:spcPts val="0"/>
              </a:spcBef>
              <a:buNone/>
            </a:pPr>
            <a:r>
              <a:rPr lang="en">
                <a:latin typeface="Droid Sans"/>
                <a:ea typeface="Droid Sans"/>
                <a:cs typeface="Droid Sans"/>
                <a:sym typeface="Droid Sans"/>
              </a:rPr>
              <a:t>Users want to change design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latin typeface="Droid Sans"/>
              <a:ea typeface="Droid Sans"/>
              <a:cs typeface="Droid Sans"/>
              <a:sym typeface="Droid Sans"/>
            </a:endParaRPr>
          </a:p>
          <a:p>
            <a:pPr>
              <a:spcBef>
                <a:spcPts val="0"/>
              </a:spcBef>
              <a:buNone/>
            </a:pPr>
            <a:r>
              <a:rPr lang="en">
                <a:latin typeface="Droid Sans"/>
                <a:ea typeface="Droid Sans"/>
                <a:cs typeface="Droid Sans"/>
                <a:sym typeface="Droid Sans"/>
              </a:rPr>
              <a:t>No way to know design </a:t>
            </a:r>
          </a:p>
        </p:txBody>
      </p:sp>
      <p:sp>
        <p:nvSpPr>
          <p:cNvPr id="153" name="Shape 153"/>
          <p:cNvSpPr txBox="1"/>
          <p:nvPr/>
        </p:nvSpPr>
        <p:spPr>
          <a:xfrm>
            <a:off y="6406000" x="976625"/>
            <a:ext cy="468600" cx="71973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lang="en">
                <a:solidFill>
                  <a:schemeClr val="lt2"/>
                </a:solidFill>
              </a:rPr>
              <a:t>http://geek.ryanhellyer.net/         http://twitter.com/ryanhellyer/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7" name="Shape 15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8" name="Shape 158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4800" lang="en">
                <a:latin typeface="Droid Serif"/>
                <a:ea typeface="Droid Serif"/>
                <a:cs typeface="Droid Serif"/>
                <a:sym typeface="Droid Serif"/>
              </a:rPr>
              <a:t>New Spam Destroyer</a:t>
            </a:r>
          </a:p>
        </p:txBody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latin typeface="Droid Sans"/>
              <a:ea typeface="Droid Sans"/>
              <a:cs typeface="Droid Sans"/>
              <a:sym typeface="Droid Sans"/>
            </a:endParaRPr>
          </a:p>
          <a:p>
            <a:pPr rtl="0" lvl="0">
              <a:spcBef>
                <a:spcPts val="0"/>
              </a:spcBef>
              <a:buNone/>
            </a:pPr>
            <a:r>
              <a:rPr b="1" lang="en">
                <a:latin typeface="Droid Sans"/>
                <a:ea typeface="Droid Sans"/>
                <a:cs typeface="Droid Sans"/>
                <a:sym typeface="Droid Sans"/>
              </a:rPr>
              <a:t>Not</a:t>
            </a:r>
            <a:r>
              <a:rPr lang="en">
                <a:latin typeface="Droid Sans"/>
                <a:ea typeface="Droid Sans"/>
                <a:cs typeface="Droid Sans"/>
                <a:sym typeface="Droid Sans"/>
              </a:rPr>
              <a:t> server-side like Akismet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latin typeface="Droid Sans"/>
              <a:ea typeface="Droid Sans"/>
              <a:cs typeface="Droid Sans"/>
              <a:sym typeface="Droid Sans"/>
            </a:endParaRPr>
          </a:p>
          <a:p>
            <a:pPr rtl="0" lvl="0">
              <a:spcBef>
                <a:spcPts val="0"/>
              </a:spcBef>
              <a:buNone/>
            </a:pPr>
            <a:r>
              <a:rPr lang="en">
                <a:latin typeface="Droid Sans"/>
                <a:ea typeface="Droid Sans"/>
                <a:cs typeface="Droid Sans"/>
                <a:sym typeface="Droid Sans"/>
              </a:rPr>
              <a:t>Users need to adjust spam protection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latin typeface="Droid Sans"/>
              <a:ea typeface="Droid Sans"/>
              <a:cs typeface="Droid Sans"/>
              <a:sym typeface="Droid Sans"/>
            </a:endParaRPr>
          </a:p>
          <a:p>
            <a:pPr rtl="0" lvl="0">
              <a:spcBef>
                <a:spcPts val="0"/>
              </a:spcBef>
              <a:buNone/>
            </a:pPr>
            <a:r>
              <a:rPr lang="en">
                <a:latin typeface="Droid Sans"/>
                <a:ea typeface="Droid Sans"/>
                <a:cs typeface="Droid Sans"/>
                <a:sym typeface="Droid Sans"/>
              </a:rPr>
              <a:t>Tracks stats and adjust protection accordingly</a:t>
            </a:r>
          </a:p>
        </p:txBody>
      </p:sp>
      <p:sp>
        <p:nvSpPr>
          <p:cNvPr id="160" name="Shape 160"/>
          <p:cNvSpPr txBox="1"/>
          <p:nvPr/>
        </p:nvSpPr>
        <p:spPr>
          <a:xfrm>
            <a:off y="6406000" x="976625"/>
            <a:ext cy="468600" cx="71973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lang="en">
                <a:solidFill>
                  <a:schemeClr val="lt2"/>
                </a:solidFill>
              </a:rPr>
              <a:t>http://geek.ryanhellyer.net/         http://twitter.com/ryanhellyer/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4" name="Shape 16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5" name="Shape 165"/>
          <p:cNvSpPr/>
          <p:nvPr/>
        </p:nvSpPr>
        <p:spPr>
          <a:xfrm>
            <a:off y="370611" x="518731"/>
            <a:ext cy="854519" cx="805842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algn="ctr"/>
            <a:r>
              <a:rPr b="1" i="0">
                <a:ln w="19050" cap="flat">
                  <a:solidFill>
                    <a:schemeClr val="dk2"/>
                  </a:solidFill>
                  <a:prstDash val="solid"/>
                  <a:round/>
                  <a:headEnd w="med" len="med" type="none"/>
                  <a:tailEnd w="med" len="med" type="none"/>
                </a:ln>
                <a:solidFill>
                  <a:srgbClr val="FFFFFF"/>
                </a:solidFill>
                <a:latin typeface="Arial"/>
              </a:rPr>
              <a:t>Language learning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9" name="Shape 16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0" name="Shape 170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6000" lang="en">
                <a:latin typeface="Droid Serif"/>
                <a:ea typeface="Droid Serif"/>
                <a:cs typeface="Droid Serif"/>
                <a:sym typeface="Droid Serif"/>
              </a:rPr>
              <a:t>Nuts and bolts</a:t>
            </a:r>
          </a:p>
        </p:txBody>
      </p:sp>
      <p:sp>
        <p:nvSpPr>
          <p:cNvPr id="171" name="Shape 171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lnSpc>
                <a:spcPct val="200000"/>
              </a:lnSpc>
              <a:spcBef>
                <a:spcPts val="0"/>
              </a:spcBef>
              <a:buNone/>
            </a:pPr>
            <a:r>
              <a:t/>
            </a:r>
            <a:endParaRPr sz="1800">
              <a:latin typeface="Droid Sans"/>
              <a:ea typeface="Droid Sans"/>
              <a:cs typeface="Droid Sans"/>
              <a:sym typeface="Droid Sans"/>
            </a:endParaRPr>
          </a:p>
          <a:p>
            <a:pPr rtl="0" lvl="0" indent="-419100" marL="457200">
              <a:lnSpc>
                <a:spcPct val="20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>
                <a:latin typeface="Droid Sans"/>
                <a:ea typeface="Droid Sans"/>
                <a:cs typeface="Droid Sans"/>
                <a:sym typeface="Droid Sans"/>
              </a:rPr>
              <a:t>User login</a:t>
            </a:r>
          </a:p>
          <a:p>
            <a:pPr rtl="0" lvl="0" indent="-419100" marL="457200">
              <a:lnSpc>
                <a:spcPct val="20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>
                <a:latin typeface="Droid Sans"/>
                <a:ea typeface="Droid Sans"/>
                <a:cs typeface="Droid Sans"/>
                <a:sym typeface="Droid Sans"/>
              </a:rPr>
              <a:t>Answer questions</a:t>
            </a:r>
          </a:p>
          <a:p>
            <a:pPr rtl="0" lvl="0" indent="-419100" marL="457200">
              <a:lnSpc>
                <a:spcPct val="20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>
                <a:latin typeface="Droid Sans"/>
                <a:ea typeface="Droid Sans"/>
                <a:cs typeface="Droid Sans"/>
                <a:sym typeface="Droid Sans"/>
              </a:rPr>
              <a:t>Calculate difficulty</a:t>
            </a:r>
          </a:p>
          <a:p>
            <a:pPr rtl="0" lvl="0" indent="-419100" marL="457200">
              <a:lnSpc>
                <a:spcPct val="20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>
                <a:latin typeface="Droid Sans"/>
                <a:ea typeface="Droid Sans"/>
                <a:cs typeface="Droid Sans"/>
                <a:sym typeface="Droid Sans"/>
              </a:rPr>
              <a:t>Calculate user skill</a:t>
            </a:r>
          </a:p>
        </p:txBody>
      </p:sp>
      <p:pic>
        <p:nvPicPr>
          <p:cNvPr id="172" name="Shape 1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592425" x="4583460"/>
            <a:ext cy="3406162" cx="4291363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Shape 173"/>
          <p:cNvSpPr txBox="1"/>
          <p:nvPr/>
        </p:nvSpPr>
        <p:spPr>
          <a:xfrm>
            <a:off y="6406000" x="976625"/>
            <a:ext cy="468600" cx="71973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lang="en">
                <a:solidFill>
                  <a:schemeClr val="lt2"/>
                </a:solidFill>
              </a:rPr>
              <a:t>http://geek.ryanhellyer.net/         http://twitter.com/ryanhellyer/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7" name="Shape 17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8" name="Shape 178"/>
          <p:cNvSpPr txBox="1"/>
          <p:nvPr/>
        </p:nvSpPr>
        <p:spPr>
          <a:xfrm>
            <a:off y="6406000" x="976625"/>
            <a:ext cy="468600" cx="71973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lang="en">
                <a:solidFill>
                  <a:schemeClr val="lt2"/>
                </a:solidFill>
              </a:rPr>
              <a:t>http://geek.ryanhellyer.net/         http://twitter.com/ryanhellyer/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6" name="Shape 7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7" name="Shape 77"/>
          <p:cNvSpPr/>
          <p:nvPr/>
        </p:nvSpPr>
        <p:spPr>
          <a:xfrm>
            <a:off y="1941436" x="1238686"/>
            <a:ext cy="828418" cx="6798997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algn="ctr"/>
            <a:r>
              <a:rPr b="1" i="0">
                <a:ln w="19050" cap="flat">
                  <a:solidFill>
                    <a:schemeClr val="dk2"/>
                  </a:solidFill>
                  <a:prstDash val="solid"/>
                  <a:round/>
                  <a:headEnd w="med" len="med" type="none"/>
                  <a:tailEnd w="med" len="med" type="none"/>
                </a:ln>
                <a:solidFill>
                  <a:srgbClr val="FFFFFF"/>
                </a:solidFill>
                <a:latin typeface="Arial"/>
              </a:rPr>
              <a:t>New Zealand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182" name="Shape 18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83" name="Shape 1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719777" x="1517135"/>
            <a:ext cy="4544649" cx="60547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7" name="Shape 18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8" name="Shape 188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6000" lang="en">
                <a:latin typeface="Droid Serif"/>
                <a:ea typeface="Droid Serif"/>
                <a:cs typeface="Droid Serif"/>
                <a:sym typeface="Droid Serif"/>
              </a:rPr>
              <a:t>Demo time ... </a:t>
            </a:r>
          </a:p>
        </p:txBody>
      </p:sp>
      <p:pic>
        <p:nvPicPr>
          <p:cNvPr id="189" name="Shape 1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917350" x="1472774"/>
            <a:ext cy="4121287" cx="6148674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Shape 190"/>
          <p:cNvSpPr txBox="1"/>
          <p:nvPr/>
        </p:nvSpPr>
        <p:spPr>
          <a:xfrm>
            <a:off y="6406000" x="976625"/>
            <a:ext cy="468600" cx="71973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lang="en">
                <a:solidFill>
                  <a:schemeClr val="lt2"/>
                </a:solidFill>
              </a:rPr>
              <a:t>http://geek.ryanhellyer.net/         http://twitter.com/ryanhellyer/</a:t>
            </a:r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4" name="Shape 19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5" name="Shape 195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latin typeface="Droid Serif"/>
                <a:ea typeface="Droid Serif"/>
                <a:cs typeface="Droid Serif"/>
                <a:sym typeface="Droid Serif"/>
              </a:rPr>
              <a:t>Self-learning design demo</a:t>
            </a:r>
          </a:p>
        </p:txBody>
      </p:sp>
      <p:sp>
        <p:nvSpPr>
          <p:cNvPr id="196" name="Shape 196"/>
          <p:cNvSpPr txBox="1"/>
          <p:nvPr/>
        </p:nvSpPr>
        <p:spPr>
          <a:xfrm>
            <a:off y="6406000" x="976625"/>
            <a:ext cy="468600" cx="71973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lang="en">
                <a:solidFill>
                  <a:schemeClr val="lt2"/>
                </a:solidFill>
              </a:rPr>
              <a:t>http://geek.ryanhellyer.net/         http://twitter.com/ryanhellyer/</a:t>
            </a:r>
          </a:p>
        </p:txBody>
      </p:sp>
      <p:pic>
        <p:nvPicPr>
          <p:cNvPr id="197" name="Shape 1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282375" x="2061750"/>
            <a:ext cy="3079074" cx="4625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1" name="Shape 20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2" name="Shape 202"/>
          <p:cNvSpPr txBox="1"/>
          <p:nvPr>
            <p:ph type="ctrTitle"/>
          </p:nvPr>
        </p:nvSpPr>
        <p:spPr>
          <a:xfrm>
            <a:off y="2090913" x="685800"/>
            <a:ext cy="1650599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6000" lang="en">
                <a:latin typeface="Droid Serif"/>
                <a:ea typeface="Droid Serif"/>
                <a:cs typeface="Droid Serif"/>
                <a:sym typeface="Droid Serif"/>
              </a:rPr>
              <a:t>The future</a:t>
            </a:r>
          </a:p>
        </p:txBody>
      </p:sp>
      <p:sp>
        <p:nvSpPr>
          <p:cNvPr id="203" name="Shape 203"/>
          <p:cNvSpPr txBox="1"/>
          <p:nvPr>
            <p:ph idx="1" type="subTitle"/>
          </p:nvPr>
        </p:nvSpPr>
        <p:spPr>
          <a:xfrm>
            <a:off y="3886200" x="685800"/>
            <a:ext cy="878099" cx="77724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latin typeface="Droid Sans"/>
                <a:ea typeface="Droid Sans"/>
                <a:cs typeface="Droid Sans"/>
                <a:sym typeface="Droid Sans"/>
              </a:rPr>
              <a:t>Options, without decisions</a:t>
            </a:r>
          </a:p>
        </p:txBody>
      </p:sp>
      <p:sp>
        <p:nvSpPr>
          <p:cNvPr id="204" name="Shape 204"/>
          <p:cNvSpPr txBox="1"/>
          <p:nvPr>
            <p:ph idx="2" type="subTitle"/>
          </p:nvPr>
        </p:nvSpPr>
        <p:spPr>
          <a:xfrm>
            <a:off y="2133600" x="685800"/>
            <a:ext cy="587999" cx="77724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1400" lang="en">
                <a:latin typeface="Droid Sans"/>
                <a:ea typeface="Droid Sans"/>
                <a:cs typeface="Droid Sans"/>
                <a:sym typeface="Droid Sans"/>
              </a:rPr>
              <a:t>conclusion</a:t>
            </a:r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8" name="Shape 20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9" name="Shape 209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latin typeface="Droid Serif"/>
                <a:ea typeface="Droid Serif"/>
                <a:cs typeface="Droid Serif"/>
                <a:sym typeface="Droid Serif"/>
              </a:rPr>
              <a:t>Thanks to ...</a:t>
            </a:r>
          </a:p>
        </p:txBody>
      </p:sp>
      <p:sp>
        <p:nvSpPr>
          <p:cNvPr id="210" name="Shape 210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/>
          </a:p>
          <a:p>
            <a:pPr rtl="0" lvl="0">
              <a:spcBef>
                <a:spcPts val="0"/>
              </a:spcBef>
              <a:buNone/>
            </a:pPr>
            <a:r>
              <a:rPr lang="en"/>
              <a:t>       Kaspars Dambis        Ronald Huereca</a:t>
            </a:r>
          </a:p>
        </p:txBody>
      </p:sp>
      <p:pic>
        <p:nvPicPr>
          <p:cNvPr id="211" name="Shape 2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847075" x="4928625"/>
            <a:ext cy="2914650" cx="275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Shape 2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2847075" x="1198100"/>
            <a:ext cy="2914649" cx="2825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6" name="Shape 21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7" name="Shape 217"/>
          <p:cNvSpPr txBox="1"/>
          <p:nvPr>
            <p:ph type="ctrTitle"/>
          </p:nvPr>
        </p:nvSpPr>
        <p:spPr>
          <a:xfrm>
            <a:off y="1405525" x="1956650"/>
            <a:ext cy="3655200" cx="67548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l" rtl="0" lvl="0">
              <a:spcBef>
                <a:spcPts val="0"/>
              </a:spcBef>
              <a:buNone/>
            </a:pPr>
            <a:br>
              <a:rPr b="0" sz="3000" lang="en">
                <a:latin typeface="Droid Sans"/>
                <a:ea typeface="Droid Sans"/>
                <a:cs typeface="Droid Sans"/>
                <a:sym typeface="Droid Sans"/>
              </a:rPr>
            </a:br>
            <a:r>
              <a:rPr b="0" sz="2400" lang="en">
                <a:latin typeface="Droid Serif"/>
                <a:ea typeface="Droid Serif"/>
                <a:cs typeface="Droid Serif"/>
                <a:sym typeface="Droid Serif"/>
              </a:rPr>
              <a:t>WordPress geek blog</a:t>
            </a:r>
          </a:p>
          <a:p>
            <a:pPr algn="l" rtl="0" lvl="0">
              <a:spcBef>
                <a:spcPts val="0"/>
              </a:spcBef>
              <a:buNone/>
            </a:pPr>
            <a:r>
              <a:rPr b="0" sz="3000" lang="en">
                <a:latin typeface="Droid Sans"/>
                <a:ea typeface="Droid Sans"/>
                <a:cs typeface="Droid Sans"/>
                <a:sym typeface="Droid Sans"/>
              </a:rPr>
              <a:t>http://geek.ryanhellyer.net/</a:t>
            </a:r>
          </a:p>
          <a:p>
            <a:pPr algn="l" rtl="0" lvl="0">
              <a:spcBef>
                <a:spcPts val="0"/>
              </a:spcBef>
              <a:buNone/>
            </a:pPr>
            <a:r>
              <a:t/>
            </a:r>
            <a:endParaRPr b="0" sz="2400">
              <a:latin typeface="Droid Sans"/>
              <a:ea typeface="Droid Sans"/>
              <a:cs typeface="Droid Sans"/>
              <a:sym typeface="Droid Sans"/>
            </a:endParaRPr>
          </a:p>
          <a:p>
            <a:pPr algn="l" rtl="0" lvl="0">
              <a:spcBef>
                <a:spcPts val="0"/>
              </a:spcBef>
              <a:buNone/>
            </a:pPr>
            <a:r>
              <a:rPr b="0" sz="2400" lang="en">
                <a:latin typeface="Droid Serif"/>
                <a:ea typeface="Droid Serif"/>
                <a:cs typeface="Droid Serif"/>
                <a:sym typeface="Droid Serif"/>
              </a:rPr>
              <a:t>Personal blog</a:t>
            </a:r>
          </a:p>
          <a:p>
            <a:pPr algn="l" rtl="0" lvl="0">
              <a:spcBef>
                <a:spcPts val="0"/>
              </a:spcBef>
              <a:buNone/>
            </a:pPr>
            <a:r>
              <a:rPr b="0" sz="3000" lang="en">
                <a:latin typeface="Droid Sans"/>
                <a:ea typeface="Droid Sans"/>
                <a:cs typeface="Droid Sans"/>
                <a:sym typeface="Droid Sans"/>
              </a:rPr>
              <a:t>http://ryanhellyer.net/</a:t>
            </a:r>
          </a:p>
          <a:p>
            <a:pPr algn="l" rtl="0" lvl="0">
              <a:spcBef>
                <a:spcPts val="0"/>
              </a:spcBef>
              <a:buNone/>
            </a:pPr>
            <a:r>
              <a:t/>
            </a:r>
            <a:endParaRPr b="0" sz="2400">
              <a:latin typeface="Droid Sans"/>
              <a:ea typeface="Droid Sans"/>
              <a:cs typeface="Droid Sans"/>
              <a:sym typeface="Droid Sans"/>
            </a:endParaRPr>
          </a:p>
          <a:p>
            <a:pPr algn="l" rtl="0" lvl="0">
              <a:spcBef>
                <a:spcPts val="0"/>
              </a:spcBef>
              <a:buNone/>
            </a:pPr>
            <a:r>
              <a:rPr b="0" sz="2400" lang="en">
                <a:latin typeface="Droid Serif"/>
                <a:ea typeface="Droid Serif"/>
                <a:cs typeface="Droid Serif"/>
                <a:sym typeface="Droid Serif"/>
              </a:rPr>
              <a:t>Twitter</a:t>
            </a:r>
          </a:p>
          <a:p>
            <a:pPr algn="l" rtl="0" lvl="0">
              <a:spcBef>
                <a:spcPts val="0"/>
              </a:spcBef>
              <a:buNone/>
            </a:pPr>
            <a:r>
              <a:rPr b="0" sz="3000" lang="en">
                <a:latin typeface="Droid Sans"/>
                <a:ea typeface="Droid Sans"/>
                <a:cs typeface="Droid Sans"/>
                <a:sym typeface="Droid Sans"/>
              </a:rPr>
              <a:t>http://twitter.com/ryanhellyer/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1" name="Shape 8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2" name="Shape 82"/>
          <p:cNvSpPr txBox="1"/>
          <p:nvPr>
            <p:ph idx="1" type="subTitle"/>
          </p:nvPr>
        </p:nvSpPr>
        <p:spPr>
          <a:xfrm>
            <a:off y="3886200" x="685800"/>
            <a:ext cy="878099" cx="77724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3" name="Shape 83"/>
          <p:cNvSpPr/>
          <p:nvPr/>
        </p:nvSpPr>
        <p:spPr>
          <a:xfrm>
            <a:off y="2627236" x="2245561"/>
            <a:ext cy="1311030" cx="498628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algn="ctr"/>
            <a:r>
              <a:rPr b="1" i="0">
                <a:ln w="19050" cap="flat">
                  <a:solidFill>
                    <a:schemeClr val="dk2"/>
                  </a:solidFill>
                  <a:prstDash val="solid"/>
                  <a:round/>
                  <a:headEnd w="med" len="med" type="none"/>
                  <a:tailEnd w="med" len="med" type="none"/>
                </a:ln>
                <a:solidFill>
                  <a:srgbClr val="FFFFFF"/>
                </a:solidFill>
                <a:latin typeface="Arial"/>
              </a:rPr>
              <a:t>Norway</a:t>
            </a:r>
          </a:p>
        </p:txBody>
      </p:sp>
      <p:sp>
        <p:nvSpPr>
          <p:cNvPr id="84" name="Shape 84"/>
          <p:cNvSpPr/>
          <p:nvPr/>
        </p:nvSpPr>
        <p:spPr>
          <a:xfrm>
            <a:off y="3878275" x="3464761"/>
            <a:ext cy="545383" cx="2329797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algn="ctr"/>
            <a:r>
              <a:rPr b="1" i="0">
                <a:ln w="19050" cap="flat">
                  <a:solidFill>
                    <a:schemeClr val="dk2"/>
                  </a:solidFill>
                  <a:prstDash val="solid"/>
                  <a:round/>
                  <a:headEnd w="med" len="med" type="none"/>
                  <a:tailEnd w="med" len="med" type="none"/>
                </a:ln>
                <a:solidFill>
                  <a:srgbClr val="FFFFFF"/>
                </a:solidFill>
                <a:latin typeface="Arial"/>
              </a:rPr>
              <a:t>Winter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8" name="Shape 8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9" name="Shape 89"/>
          <p:cNvSpPr/>
          <p:nvPr/>
        </p:nvSpPr>
        <p:spPr>
          <a:xfrm>
            <a:off y="1865236" x="2245561"/>
            <a:ext cy="1311030" cx="498628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algn="ctr"/>
            <a:r>
              <a:rPr b="1" i="0">
                <a:ln w="19050" cap="flat">
                  <a:solidFill>
                    <a:schemeClr val="dk2"/>
                  </a:solidFill>
                  <a:prstDash val="solid"/>
                  <a:round/>
                  <a:headEnd w="med" len="med" type="none"/>
                  <a:tailEnd w="med" len="med" type="none"/>
                </a:ln>
                <a:solidFill>
                  <a:srgbClr val="FFFFFF"/>
                </a:solidFill>
                <a:latin typeface="Arial"/>
              </a:rPr>
              <a:t>Norway</a:t>
            </a:r>
          </a:p>
        </p:txBody>
      </p:sp>
      <p:sp>
        <p:nvSpPr>
          <p:cNvPr id="90" name="Shape 90"/>
          <p:cNvSpPr/>
          <p:nvPr/>
        </p:nvSpPr>
        <p:spPr>
          <a:xfrm>
            <a:off y="3116275" x="3236161"/>
            <a:ext cy="555122" cx="297049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algn="ctr"/>
            <a:r>
              <a:rPr b="1" i="0">
                <a:ln w="19050" cap="flat">
                  <a:solidFill>
                    <a:schemeClr val="dk2"/>
                  </a:solidFill>
                  <a:prstDash val="solid"/>
                  <a:round/>
                  <a:headEnd w="med" len="med" type="none"/>
                  <a:tailEnd w="med" len="med" type="none"/>
                </a:ln>
                <a:solidFill>
                  <a:srgbClr val="FFFFFF"/>
                </a:solidFill>
                <a:latin typeface="Arial"/>
              </a:rPr>
              <a:t>Summer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4" name="Shape 9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5" name="Shape 95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600"/>
              </a:spcBef>
              <a:buNone/>
            </a:pPr>
            <a:r>
              <a:rPr sz="6000" lang="en">
                <a:latin typeface="Droid Serif"/>
                <a:ea typeface="Droid Serif"/>
                <a:cs typeface="Droid Serif"/>
                <a:sym typeface="Droid Serif"/>
              </a:rPr>
              <a:t>Menu plugins</a:t>
            </a:r>
          </a:p>
        </p:txBody>
      </p:sp>
      <p:pic>
        <p:nvPicPr>
          <p:cNvPr id="96" name="Shape 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862137" x="800100"/>
            <a:ext cy="3286125" cx="388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Shape 9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3151440" x="3891434"/>
            <a:ext cy="2892440" cx="4576291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Shape 98"/>
          <p:cNvSpPr txBox="1"/>
          <p:nvPr/>
        </p:nvSpPr>
        <p:spPr>
          <a:xfrm>
            <a:off y="6406000" x="976625"/>
            <a:ext cy="468600" cx="71973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lang="en">
                <a:solidFill>
                  <a:schemeClr val="lt2"/>
                </a:solidFill>
              </a:rPr>
              <a:t>http://geek.ryanhellyer.net/         http://twitter.com/ryanhellyer/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2" name="Shape 102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6" name="Shape 106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0" name="Shape 1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1" name="Shape 111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b="0" sz="6000" lang="en">
                <a:latin typeface="Droid Serif"/>
                <a:ea typeface="Droid Serif"/>
                <a:cs typeface="Droid Serif"/>
                <a:sym typeface="Droid Serif"/>
              </a:rPr>
              <a:t>Simple Colorbox</a:t>
            </a:r>
          </a:p>
        </p:txBody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lnSpc>
                <a:spcPct val="150000"/>
              </a:lnSpc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lt2"/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rtl="0" lvl="0">
              <a:lnSpc>
                <a:spcPct val="150000"/>
              </a:lnSpc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lt2"/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rtl="0" lvl="0">
              <a:lnSpc>
                <a:spcPct val="150000"/>
              </a:lnSpc>
              <a:spcBef>
                <a:spcPts val="0"/>
              </a:spcBef>
              <a:buNone/>
            </a:pPr>
            <a:r>
              <a:rPr b="1" lang="en">
                <a:solidFill>
                  <a:schemeClr val="lt2"/>
                </a:solidFill>
                <a:latin typeface="Droid Serif"/>
                <a:ea typeface="Droid Serif"/>
                <a:cs typeface="Droid Serif"/>
                <a:sym typeface="Droid Serif"/>
              </a:rPr>
              <a:t>“</a:t>
            </a:r>
            <a:r>
              <a:rPr lang="en">
                <a:solidFill>
                  <a:schemeClr val="lt2"/>
                </a:solidFill>
                <a:latin typeface="Droid Serif"/>
                <a:ea typeface="Droid Serif"/>
                <a:cs typeface="Droid Serif"/>
                <a:sym typeface="Droid Serif"/>
              </a:rPr>
              <a:t>Okay, this sounds really lame, but after activating Simple Colorbox </a:t>
            </a:r>
            <a:r>
              <a:rPr b="1" lang="en">
                <a:solidFill>
                  <a:schemeClr val="lt2"/>
                </a:solidFill>
                <a:latin typeface="Droid Serif"/>
                <a:ea typeface="Droid Serif"/>
                <a:cs typeface="Droid Serif"/>
                <a:sym typeface="Droid Serif"/>
              </a:rPr>
              <a:t>I cannot find the settings page</a:t>
            </a:r>
            <a:r>
              <a:rPr lang="en">
                <a:solidFill>
                  <a:schemeClr val="lt2"/>
                </a:solidFill>
                <a:latin typeface="Droid Serif"/>
                <a:ea typeface="Droid Serif"/>
                <a:cs typeface="Droid Serif"/>
                <a:sym typeface="Droid Serif"/>
              </a:rPr>
              <a:t>. Nothing appears anywhere on my WP dashboard or on the plugin page. Help please.</a:t>
            </a:r>
            <a:r>
              <a:rPr b="1" lang="en">
                <a:solidFill>
                  <a:schemeClr val="lt2"/>
                </a:solidFill>
                <a:latin typeface="Droid Serif"/>
                <a:ea typeface="Droid Serif"/>
                <a:cs typeface="Droid Serif"/>
                <a:sym typeface="Droid Serif"/>
              </a:rPr>
              <a:t>”</a:t>
            </a:r>
          </a:p>
        </p:txBody>
      </p:sp>
      <p:sp>
        <p:nvSpPr>
          <p:cNvPr id="113" name="Shape 113"/>
          <p:cNvSpPr txBox="1"/>
          <p:nvPr/>
        </p:nvSpPr>
        <p:spPr>
          <a:xfrm>
            <a:off y="6406000" x="976625"/>
            <a:ext cy="468600" cx="71973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lang="en">
                <a:solidFill>
                  <a:schemeClr val="lt2"/>
                </a:solidFill>
              </a:rPr>
              <a:t>http://geek.ryanhellyer.net/         http://twitter.com/ryanhellyer/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117" name="Shape 1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8" name="Shape 118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b="0" sz="6000" lang="en">
                <a:solidFill>
                  <a:srgbClr val="000000"/>
                </a:solidFill>
                <a:latin typeface="Droid Serif"/>
                <a:ea typeface="Droid Serif"/>
                <a:cs typeface="Droid Serif"/>
                <a:sym typeface="Droid Serif"/>
              </a:rPr>
              <a:t>Spam Destroyer</a:t>
            </a:r>
          </a:p>
        </p:txBody>
      </p:sp>
      <p:pic>
        <p:nvPicPr>
          <p:cNvPr id="119" name="Shape 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676142" x="1453214"/>
            <a:ext cy="4500816" cx="60149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Custom 439">
      <a:dk1>
        <a:srgbClr val="000000"/>
      </a:dk1>
      <a:lt1>
        <a:srgbClr val="FFFFFF"/>
      </a:lt1>
      <a:dk2>
        <a:srgbClr val="5C6E95"/>
      </a:dk2>
      <a:lt2>
        <a:srgbClr val="ACB4C2"/>
      </a:lt2>
      <a:accent1>
        <a:srgbClr val="667E50"/>
      </a:accent1>
      <a:accent2>
        <a:srgbClr val="CFBF73"/>
      </a:accent2>
      <a:accent3>
        <a:srgbClr val="8C7C82"/>
      </a:accent3>
      <a:accent4>
        <a:srgbClr val="9ABF87"/>
      </a:accent4>
      <a:accent5>
        <a:srgbClr val="CF9462"/>
      </a:accent5>
      <a:accent6>
        <a:srgbClr val="A25642"/>
      </a:accent6>
      <a:hlink>
        <a:srgbClr val="5173A5"/>
      </a:hlink>
      <a:folHlink>
        <a:srgbClr val="687282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